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lbert Sans"/>
      <p:regular r:id="rId25"/>
      <p:bold r:id="rId26"/>
      <p:italic r:id="rId27"/>
      <p:boldItalic r:id="rId28"/>
    </p:embeddedFont>
    <p:embeddedFont>
      <p:font typeface="Nanum Myeongj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NanumMyeongjo-bold.fntdata"/><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26" Type="http://schemas.openxmlformats.org/officeDocument/2006/relationships/font" Target="fonts/AlbertSans-bold.fntdata"/><Relationship Id="rId25" Type="http://schemas.openxmlformats.org/officeDocument/2006/relationships/font" Target="fonts/AlbertSans-regular.fntdata"/><Relationship Id="rId28" Type="http://schemas.openxmlformats.org/officeDocument/2006/relationships/font" Target="fonts/AlbertSans-boldItalic.fntdata"/><Relationship Id="rId27" Type="http://schemas.openxmlformats.org/officeDocument/2006/relationships/font" Target="fonts/AlbertSans-italic.fntdata"/><Relationship Id="rId29" Type="http://schemas.openxmlformats.org/officeDocument/2006/relationships/font" Target="fonts/NanumMyeongj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5414d7183a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5414d7183a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5414d7183a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5414d7183a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5414d7183a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5414d7183a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414d7183a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414d7183a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414d7183a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414d7183a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5414d7183a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5414d7183a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414d7183a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5414d7183a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5414d7183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5414d7183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5414d7183a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5414d7183a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5414d7183a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5414d7183a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133" name="Shape 133"/>
        <p:cNvGrpSpPr/>
        <p:nvPr/>
      </p:nvGrpSpPr>
      <p:grpSpPr>
        <a:xfrm>
          <a:off x="0" y="0"/>
          <a:ext cx="0" cy="0"/>
          <a:chOff x="0" y="0"/>
          <a:chExt cx="0" cy="0"/>
        </a:xfrm>
      </p:grpSpPr>
      <p:sp>
        <p:nvSpPr>
          <p:cNvPr id="134" name="Google Shape;134;p14"/>
          <p:cNvSpPr/>
          <p:nvPr>
            <p:ph idx="2" type="pic"/>
          </p:nvPr>
        </p:nvSpPr>
        <p:spPr>
          <a:xfrm>
            <a:off x="8596800" y="223475"/>
            <a:ext cx="318600" cy="318600"/>
          </a:xfrm>
          <a:prstGeom prst="ellipse">
            <a:avLst/>
          </a:prstGeom>
          <a:noFill/>
          <a:ln>
            <a:noFill/>
          </a:ln>
        </p:spPr>
      </p:sp>
      <p:sp>
        <p:nvSpPr>
          <p:cNvPr id="135" name="Google Shape;135;p14"/>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36" name="Google Shape;136;p14"/>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4"/>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8" name="Google Shape;138;p14"/>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9" name="Google Shape;139;p14"/>
          <p:cNvSpPr/>
          <p:nvPr>
            <p:ph idx="5" type="pic"/>
          </p:nvPr>
        </p:nvSpPr>
        <p:spPr>
          <a:xfrm>
            <a:off x="228600" y="223475"/>
            <a:ext cx="2857200" cy="2348100"/>
          </a:xfrm>
          <a:prstGeom prst="round2SameRect">
            <a:avLst>
              <a:gd fmla="val 4621" name="adj1"/>
              <a:gd fmla="val 0" name="adj2"/>
            </a:avLst>
          </a:prstGeom>
          <a:noFill/>
          <a:ln>
            <a:noFill/>
          </a:ln>
        </p:spPr>
      </p:sp>
      <p:sp>
        <p:nvSpPr>
          <p:cNvPr id="140" name="Google Shape;140;p14"/>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41" name="Shape 141"/>
        <p:cNvGrpSpPr/>
        <p:nvPr/>
      </p:nvGrpSpPr>
      <p:grpSpPr>
        <a:xfrm>
          <a:off x="0" y="0"/>
          <a:ext cx="0" cy="0"/>
          <a:chOff x="0" y="0"/>
          <a:chExt cx="0" cy="0"/>
        </a:xfrm>
      </p:grpSpPr>
      <p:sp>
        <p:nvSpPr>
          <p:cNvPr id="142" name="Google Shape;142;p15"/>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15"/>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4" name="Google Shape;144;p15"/>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5" name="Google Shape;145;p15"/>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15"/>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7" name="Google Shape;147;p15"/>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148" name="Shape 148"/>
        <p:cNvGrpSpPr/>
        <p:nvPr/>
      </p:nvGrpSpPr>
      <p:grpSpPr>
        <a:xfrm>
          <a:off x="0" y="0"/>
          <a:ext cx="0" cy="0"/>
          <a:chOff x="0" y="0"/>
          <a:chExt cx="0" cy="0"/>
        </a:xfrm>
      </p:grpSpPr>
      <p:sp>
        <p:nvSpPr>
          <p:cNvPr id="149" name="Google Shape;149;p1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50" name="Google Shape;150;p1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6"/>
          <p:cNvSpPr/>
          <p:nvPr>
            <p:ph idx="2" type="pic"/>
          </p:nvPr>
        </p:nvSpPr>
        <p:spPr>
          <a:xfrm>
            <a:off x="8596800" y="223475"/>
            <a:ext cx="318600" cy="318600"/>
          </a:xfrm>
          <a:prstGeom prst="ellipse">
            <a:avLst/>
          </a:prstGeom>
          <a:noFill/>
          <a:ln>
            <a:noFill/>
          </a:ln>
        </p:spPr>
      </p:sp>
      <p:sp>
        <p:nvSpPr>
          <p:cNvPr id="152" name="Google Shape;152;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153" name="Shape 153"/>
        <p:cNvGrpSpPr/>
        <p:nvPr/>
      </p:nvGrpSpPr>
      <p:grpSpPr>
        <a:xfrm>
          <a:off x="0" y="0"/>
          <a:ext cx="0" cy="0"/>
          <a:chOff x="0" y="0"/>
          <a:chExt cx="0" cy="0"/>
        </a:xfrm>
      </p:grpSpPr>
      <p:sp>
        <p:nvSpPr>
          <p:cNvPr id="154" name="Google Shape;154;p17"/>
          <p:cNvSpPr/>
          <p:nvPr>
            <p:ph idx="2" type="pic"/>
          </p:nvPr>
        </p:nvSpPr>
        <p:spPr>
          <a:xfrm>
            <a:off x="8596800" y="223475"/>
            <a:ext cx="318600" cy="318600"/>
          </a:xfrm>
          <a:prstGeom prst="ellipse">
            <a:avLst/>
          </a:prstGeom>
          <a:noFill/>
          <a:ln>
            <a:noFill/>
          </a:ln>
        </p:spPr>
      </p:sp>
      <p:sp>
        <p:nvSpPr>
          <p:cNvPr id="155" name="Google Shape;155;p1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56" name="Google Shape;156;p1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158" name="Shape 158"/>
        <p:cNvGrpSpPr/>
        <p:nvPr/>
      </p:nvGrpSpPr>
      <p:grpSpPr>
        <a:xfrm>
          <a:off x="0" y="0"/>
          <a:ext cx="0" cy="0"/>
          <a:chOff x="0" y="0"/>
          <a:chExt cx="0" cy="0"/>
        </a:xfrm>
      </p:grpSpPr>
      <p:sp>
        <p:nvSpPr>
          <p:cNvPr id="159" name="Google Shape;159;p18"/>
          <p:cNvSpPr/>
          <p:nvPr>
            <p:ph idx="2" type="pic"/>
          </p:nvPr>
        </p:nvSpPr>
        <p:spPr>
          <a:xfrm>
            <a:off x="8596800" y="223475"/>
            <a:ext cx="318600" cy="318600"/>
          </a:xfrm>
          <a:prstGeom prst="ellipse">
            <a:avLst/>
          </a:prstGeom>
          <a:noFill/>
          <a:ln>
            <a:noFill/>
          </a:ln>
        </p:spPr>
      </p:sp>
      <p:sp>
        <p:nvSpPr>
          <p:cNvPr id="160" name="Google Shape;160;p18"/>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61" name="Google Shape;161;p18"/>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163" name="Shape 163"/>
        <p:cNvGrpSpPr/>
        <p:nvPr/>
      </p:nvGrpSpPr>
      <p:grpSpPr>
        <a:xfrm>
          <a:off x="0" y="0"/>
          <a:ext cx="0" cy="0"/>
          <a:chOff x="0" y="0"/>
          <a:chExt cx="0" cy="0"/>
        </a:xfrm>
      </p:grpSpPr>
      <p:sp>
        <p:nvSpPr>
          <p:cNvPr id="164" name="Google Shape;164;p19"/>
          <p:cNvSpPr/>
          <p:nvPr>
            <p:ph idx="2" type="pic"/>
          </p:nvPr>
        </p:nvSpPr>
        <p:spPr>
          <a:xfrm>
            <a:off x="8596800" y="223475"/>
            <a:ext cx="318600" cy="318600"/>
          </a:xfrm>
          <a:prstGeom prst="ellipse">
            <a:avLst/>
          </a:prstGeom>
          <a:noFill/>
          <a:ln>
            <a:noFill/>
          </a:ln>
        </p:spPr>
      </p:sp>
      <p:sp>
        <p:nvSpPr>
          <p:cNvPr id="165" name="Google Shape;165;p19"/>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66" name="Google Shape;166;p1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168" name="Shape 168"/>
        <p:cNvGrpSpPr/>
        <p:nvPr/>
      </p:nvGrpSpPr>
      <p:grpSpPr>
        <a:xfrm>
          <a:off x="0" y="0"/>
          <a:ext cx="0" cy="0"/>
          <a:chOff x="0" y="0"/>
          <a:chExt cx="0" cy="0"/>
        </a:xfrm>
      </p:grpSpPr>
      <p:sp>
        <p:nvSpPr>
          <p:cNvPr id="169" name="Google Shape;169;p20"/>
          <p:cNvSpPr/>
          <p:nvPr>
            <p:ph idx="2" type="pic"/>
          </p:nvPr>
        </p:nvSpPr>
        <p:spPr>
          <a:xfrm>
            <a:off x="8596800" y="223475"/>
            <a:ext cx="318600" cy="318600"/>
          </a:xfrm>
          <a:prstGeom prst="ellipse">
            <a:avLst/>
          </a:prstGeom>
          <a:noFill/>
          <a:ln>
            <a:noFill/>
          </a:ln>
        </p:spPr>
      </p:sp>
      <p:sp>
        <p:nvSpPr>
          <p:cNvPr id="170" name="Google Shape;170;p20"/>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0"/>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72" name="Google Shape;172;p20"/>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173" name="Google Shape;173;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174" name="Shape 174"/>
        <p:cNvGrpSpPr/>
        <p:nvPr/>
      </p:nvGrpSpPr>
      <p:grpSpPr>
        <a:xfrm>
          <a:off x="0" y="0"/>
          <a:ext cx="0" cy="0"/>
          <a:chOff x="0" y="0"/>
          <a:chExt cx="0" cy="0"/>
        </a:xfrm>
      </p:grpSpPr>
      <p:sp>
        <p:nvSpPr>
          <p:cNvPr id="175" name="Google Shape;175;p21"/>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176" name="Shape 176"/>
        <p:cNvGrpSpPr/>
        <p:nvPr/>
      </p:nvGrpSpPr>
      <p:grpSpPr>
        <a:xfrm>
          <a:off x="0" y="0"/>
          <a:ext cx="0" cy="0"/>
          <a:chOff x="0" y="0"/>
          <a:chExt cx="0" cy="0"/>
        </a:xfrm>
      </p:grpSpPr>
      <p:sp>
        <p:nvSpPr>
          <p:cNvPr id="177" name="Google Shape;177;p22"/>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178" name="Google Shape;178;p22"/>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79" name="Google Shape;179;p22"/>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2"/>
          <p:cNvSpPr/>
          <p:nvPr>
            <p:ph idx="3" type="pic"/>
          </p:nvPr>
        </p:nvSpPr>
        <p:spPr>
          <a:xfrm>
            <a:off x="8596800" y="223475"/>
            <a:ext cx="318600" cy="318600"/>
          </a:xfrm>
          <a:prstGeom prst="ellipse">
            <a:avLst/>
          </a:prstGeom>
          <a:noFill/>
          <a:ln>
            <a:noFill/>
          </a:ln>
        </p:spPr>
      </p:sp>
      <p:sp>
        <p:nvSpPr>
          <p:cNvPr id="181" name="Google Shape;181;p2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2"/>
          <p:cNvSpPr/>
          <p:nvPr>
            <p:ph idx="5" type="pic"/>
          </p:nvPr>
        </p:nvSpPr>
        <p:spPr>
          <a:xfrm rot="10800000">
            <a:off x="228600" y="2561290"/>
            <a:ext cx="2262600" cy="2348400"/>
          </a:xfrm>
          <a:prstGeom prst="round1Rect">
            <a:avLst>
              <a:gd fmla="val 4873" name="adj"/>
            </a:avLst>
          </a:prstGeom>
          <a:noFill/>
          <a:ln>
            <a:noFill/>
          </a:ln>
        </p:spPr>
      </p:sp>
      <p:sp>
        <p:nvSpPr>
          <p:cNvPr id="183" name="Google Shape;183;p22"/>
          <p:cNvSpPr/>
          <p:nvPr>
            <p:ph idx="6" type="pic"/>
          </p:nvPr>
        </p:nvSpPr>
        <p:spPr>
          <a:xfrm>
            <a:off x="2486554" y="223525"/>
            <a:ext cx="2262600" cy="2348400"/>
          </a:xfrm>
          <a:prstGeom prst="round1Rect">
            <a:avLst>
              <a:gd fmla="val 4873" name="adj"/>
            </a:avLst>
          </a:prstGeom>
          <a:noFill/>
          <a:ln>
            <a:noFill/>
          </a:ln>
        </p:spPr>
      </p:sp>
      <p:sp>
        <p:nvSpPr>
          <p:cNvPr id="184" name="Google Shape;184;p22"/>
          <p:cNvSpPr/>
          <p:nvPr>
            <p:ph idx="7" type="pic"/>
          </p:nvPr>
        </p:nvSpPr>
        <p:spPr>
          <a:xfrm flipH="1" rot="10800000">
            <a:off x="2486554" y="2561290"/>
            <a:ext cx="2262600" cy="2348400"/>
          </a:xfrm>
          <a:prstGeom prst="round1Rect">
            <a:avLst>
              <a:gd fmla="val 4873" name="adj"/>
            </a:avLst>
          </a:prstGeom>
          <a:noFill/>
          <a:ln>
            <a:noFill/>
          </a:ln>
        </p:spPr>
      </p:sp>
      <p:sp>
        <p:nvSpPr>
          <p:cNvPr id="185" name="Google Shape;185;p22"/>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186" name="Shape 186"/>
        <p:cNvGrpSpPr/>
        <p:nvPr/>
      </p:nvGrpSpPr>
      <p:grpSpPr>
        <a:xfrm>
          <a:off x="0" y="0"/>
          <a:ext cx="0" cy="0"/>
          <a:chOff x="0" y="0"/>
          <a:chExt cx="0" cy="0"/>
        </a:xfrm>
      </p:grpSpPr>
      <p:sp>
        <p:nvSpPr>
          <p:cNvPr id="187" name="Google Shape;187;p23"/>
          <p:cNvSpPr/>
          <p:nvPr>
            <p:ph idx="2" type="pic"/>
          </p:nvPr>
        </p:nvSpPr>
        <p:spPr>
          <a:xfrm>
            <a:off x="114275" y="114300"/>
            <a:ext cx="2919900" cy="2424300"/>
          </a:xfrm>
          <a:prstGeom prst="roundRect">
            <a:avLst>
              <a:gd fmla="val 2134" name="adj"/>
            </a:avLst>
          </a:prstGeom>
          <a:noFill/>
          <a:ln>
            <a:noFill/>
          </a:ln>
        </p:spPr>
      </p:sp>
      <p:sp>
        <p:nvSpPr>
          <p:cNvPr id="188" name="Google Shape;188;p23"/>
          <p:cNvSpPr/>
          <p:nvPr>
            <p:ph idx="3" type="pic"/>
          </p:nvPr>
        </p:nvSpPr>
        <p:spPr>
          <a:xfrm>
            <a:off x="3117080" y="114300"/>
            <a:ext cx="2919900" cy="2424300"/>
          </a:xfrm>
          <a:prstGeom prst="roundRect">
            <a:avLst>
              <a:gd fmla="val 2134" name="adj"/>
            </a:avLst>
          </a:prstGeom>
          <a:noFill/>
          <a:ln>
            <a:noFill/>
          </a:ln>
        </p:spPr>
      </p:sp>
      <p:sp>
        <p:nvSpPr>
          <p:cNvPr id="189" name="Google Shape;189;p23"/>
          <p:cNvSpPr/>
          <p:nvPr>
            <p:ph idx="4" type="pic"/>
          </p:nvPr>
        </p:nvSpPr>
        <p:spPr>
          <a:xfrm>
            <a:off x="114275" y="2604796"/>
            <a:ext cx="2919900" cy="2424300"/>
          </a:xfrm>
          <a:prstGeom prst="roundRect">
            <a:avLst>
              <a:gd fmla="val 2134" name="adj"/>
            </a:avLst>
          </a:prstGeom>
          <a:noFill/>
          <a:ln>
            <a:noFill/>
          </a:ln>
        </p:spPr>
      </p:sp>
      <p:sp>
        <p:nvSpPr>
          <p:cNvPr id="190" name="Google Shape;190;p23"/>
          <p:cNvSpPr/>
          <p:nvPr>
            <p:ph idx="5" type="pic"/>
          </p:nvPr>
        </p:nvSpPr>
        <p:spPr>
          <a:xfrm>
            <a:off x="3117080" y="2604796"/>
            <a:ext cx="2919900" cy="2424300"/>
          </a:xfrm>
          <a:prstGeom prst="roundRect">
            <a:avLst>
              <a:gd fmla="val 2134" name="adj"/>
            </a:avLst>
          </a:prstGeom>
          <a:noFill/>
          <a:ln>
            <a:noFill/>
          </a:ln>
        </p:spPr>
      </p:sp>
      <p:sp>
        <p:nvSpPr>
          <p:cNvPr id="191" name="Google Shape;191;p23"/>
          <p:cNvSpPr/>
          <p:nvPr>
            <p:ph idx="6" type="pic"/>
          </p:nvPr>
        </p:nvSpPr>
        <p:spPr>
          <a:xfrm>
            <a:off x="6109898" y="114300"/>
            <a:ext cx="2919900" cy="2424300"/>
          </a:xfrm>
          <a:prstGeom prst="roundRect">
            <a:avLst>
              <a:gd fmla="val 2134" name="adj"/>
            </a:avLst>
          </a:prstGeom>
          <a:noFill/>
          <a:ln>
            <a:noFill/>
          </a:ln>
        </p:spPr>
      </p:sp>
      <p:sp>
        <p:nvSpPr>
          <p:cNvPr id="192" name="Google Shape;192;p23"/>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193" name="Shape 193"/>
        <p:cNvGrpSpPr/>
        <p:nvPr/>
      </p:nvGrpSpPr>
      <p:grpSpPr>
        <a:xfrm>
          <a:off x="0" y="0"/>
          <a:ext cx="0" cy="0"/>
          <a:chOff x="0" y="0"/>
          <a:chExt cx="0" cy="0"/>
        </a:xfrm>
      </p:grpSpPr>
      <p:sp>
        <p:nvSpPr>
          <p:cNvPr id="194" name="Google Shape;194;p24"/>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95" name="Google Shape;195;p24"/>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24"/>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97" name="Google Shape;197;p24"/>
          <p:cNvSpPr/>
          <p:nvPr>
            <p:ph idx="3" type="pic"/>
          </p:nvPr>
        </p:nvSpPr>
        <p:spPr>
          <a:xfrm>
            <a:off x="8596800" y="223475"/>
            <a:ext cx="318600" cy="318600"/>
          </a:xfrm>
          <a:prstGeom prst="ellipse">
            <a:avLst/>
          </a:prstGeom>
          <a:noFill/>
          <a:ln>
            <a:noFill/>
          </a:ln>
        </p:spPr>
      </p:sp>
      <p:sp>
        <p:nvSpPr>
          <p:cNvPr id="198" name="Google Shape;198;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199" name="Shape 199"/>
        <p:cNvGrpSpPr/>
        <p:nvPr/>
      </p:nvGrpSpPr>
      <p:grpSpPr>
        <a:xfrm>
          <a:off x="0" y="0"/>
          <a:ext cx="0" cy="0"/>
          <a:chOff x="0" y="0"/>
          <a:chExt cx="0" cy="0"/>
        </a:xfrm>
      </p:grpSpPr>
      <p:sp>
        <p:nvSpPr>
          <p:cNvPr id="200" name="Google Shape;200;p25"/>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201" name="Google Shape;201;p25"/>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5"/>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203" name="Google Shape;203;p25"/>
          <p:cNvSpPr/>
          <p:nvPr>
            <p:ph idx="3" type="pic"/>
          </p:nvPr>
        </p:nvSpPr>
        <p:spPr>
          <a:xfrm>
            <a:off x="8596800" y="223475"/>
            <a:ext cx="318600" cy="318600"/>
          </a:xfrm>
          <a:prstGeom prst="ellipse">
            <a:avLst/>
          </a:prstGeom>
          <a:noFill/>
          <a:ln>
            <a:noFill/>
          </a:ln>
        </p:spPr>
      </p:sp>
      <p:sp>
        <p:nvSpPr>
          <p:cNvPr id="204" name="Google Shape;204;p25"/>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205" name="Shape 205"/>
        <p:cNvGrpSpPr/>
        <p:nvPr/>
      </p:nvGrpSpPr>
      <p:grpSpPr>
        <a:xfrm>
          <a:off x="0" y="0"/>
          <a:ext cx="0" cy="0"/>
          <a:chOff x="0" y="0"/>
          <a:chExt cx="0" cy="0"/>
        </a:xfrm>
      </p:grpSpPr>
      <p:sp>
        <p:nvSpPr>
          <p:cNvPr id="206" name="Google Shape;206;p26"/>
          <p:cNvSpPr/>
          <p:nvPr>
            <p:ph idx="2" type="pic"/>
          </p:nvPr>
        </p:nvSpPr>
        <p:spPr>
          <a:xfrm>
            <a:off x="8596800" y="223475"/>
            <a:ext cx="318600" cy="318600"/>
          </a:xfrm>
          <a:prstGeom prst="ellipse">
            <a:avLst/>
          </a:prstGeom>
          <a:noFill/>
          <a:ln>
            <a:noFill/>
          </a:ln>
        </p:spPr>
      </p:sp>
      <p:sp>
        <p:nvSpPr>
          <p:cNvPr id="207" name="Google Shape;207;p26"/>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8" name="Google Shape;208;p26"/>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09" name="Google Shape;209;p26"/>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210" name="Google Shape;210;p26"/>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211" name="Shape 211"/>
        <p:cNvGrpSpPr/>
        <p:nvPr/>
      </p:nvGrpSpPr>
      <p:grpSpPr>
        <a:xfrm>
          <a:off x="0" y="0"/>
          <a:ext cx="0" cy="0"/>
          <a:chOff x="0" y="0"/>
          <a:chExt cx="0" cy="0"/>
        </a:xfrm>
      </p:grpSpPr>
      <p:sp>
        <p:nvSpPr>
          <p:cNvPr id="212" name="Google Shape;212;p27"/>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13" name="Google Shape;213;p27"/>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14" name="Google Shape;214;p27"/>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15" name="Google Shape;215;p27"/>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16" name="Google Shape;216;p27"/>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217" name="Google Shape;217;p27"/>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18" name="Google Shape;218;p27"/>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19" name="Google Shape;219;p27"/>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20" name="Google Shape;220;p27"/>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21" name="Google Shape;221;p27"/>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22" name="Google Shape;222;p27"/>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223" name="Google Shape;223;p27"/>
          <p:cNvSpPr/>
          <p:nvPr>
            <p:ph idx="15" type="pic"/>
          </p:nvPr>
        </p:nvSpPr>
        <p:spPr>
          <a:xfrm>
            <a:off x="8596800" y="223475"/>
            <a:ext cx="318600" cy="318600"/>
          </a:xfrm>
          <a:prstGeom prst="ellipse">
            <a:avLst/>
          </a:prstGeom>
          <a:noFill/>
          <a:ln>
            <a:noFill/>
          </a:ln>
        </p:spPr>
      </p:sp>
      <p:sp>
        <p:nvSpPr>
          <p:cNvPr id="224" name="Google Shape;224;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225" name="Shape 225"/>
        <p:cNvGrpSpPr/>
        <p:nvPr/>
      </p:nvGrpSpPr>
      <p:grpSpPr>
        <a:xfrm>
          <a:off x="0" y="0"/>
          <a:ext cx="0" cy="0"/>
          <a:chOff x="0" y="0"/>
          <a:chExt cx="0" cy="0"/>
        </a:xfrm>
      </p:grpSpPr>
      <p:sp>
        <p:nvSpPr>
          <p:cNvPr id="226" name="Google Shape;226;p28"/>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227" name="Google Shape;227;p28"/>
          <p:cNvSpPr/>
          <p:nvPr>
            <p:ph idx="2" type="pic"/>
          </p:nvPr>
        </p:nvSpPr>
        <p:spPr>
          <a:xfrm>
            <a:off x="8596800" y="223475"/>
            <a:ext cx="318600" cy="318600"/>
          </a:xfrm>
          <a:prstGeom prst="ellipse">
            <a:avLst/>
          </a:prstGeom>
          <a:noFill/>
          <a:ln>
            <a:noFill/>
          </a:ln>
        </p:spPr>
      </p:sp>
      <p:sp>
        <p:nvSpPr>
          <p:cNvPr id="228" name="Google Shape;228;p28"/>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230" name="Shape 230"/>
        <p:cNvGrpSpPr/>
        <p:nvPr/>
      </p:nvGrpSpPr>
      <p:grpSpPr>
        <a:xfrm>
          <a:off x="0" y="0"/>
          <a:ext cx="0" cy="0"/>
          <a:chOff x="0" y="0"/>
          <a:chExt cx="0" cy="0"/>
        </a:xfrm>
      </p:grpSpPr>
      <p:sp>
        <p:nvSpPr>
          <p:cNvPr id="231" name="Google Shape;231;p29"/>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29"/>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233" name="Google Shape;233;p29"/>
          <p:cNvSpPr/>
          <p:nvPr>
            <p:ph idx="2" type="pic"/>
          </p:nvPr>
        </p:nvSpPr>
        <p:spPr>
          <a:xfrm>
            <a:off x="8596800" y="223475"/>
            <a:ext cx="318600" cy="318600"/>
          </a:xfrm>
          <a:prstGeom prst="ellipse">
            <a:avLst/>
          </a:prstGeom>
          <a:noFill/>
          <a:ln>
            <a:noFill/>
          </a:ln>
        </p:spPr>
      </p:sp>
      <p:sp>
        <p:nvSpPr>
          <p:cNvPr id="234" name="Google Shape;234;p2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235" name="Shape 235"/>
        <p:cNvGrpSpPr/>
        <p:nvPr/>
      </p:nvGrpSpPr>
      <p:grpSpPr>
        <a:xfrm>
          <a:off x="0" y="0"/>
          <a:ext cx="0" cy="0"/>
          <a:chOff x="0" y="0"/>
          <a:chExt cx="0" cy="0"/>
        </a:xfrm>
      </p:grpSpPr>
      <p:sp>
        <p:nvSpPr>
          <p:cNvPr id="236" name="Google Shape;236;p30"/>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238" name="Google Shape;238;p30"/>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9" name="Google Shape;239;p30"/>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40" name="Google Shape;240;p3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30"/>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242" name="Shape 242"/>
        <p:cNvGrpSpPr/>
        <p:nvPr/>
      </p:nvGrpSpPr>
      <p:grpSpPr>
        <a:xfrm>
          <a:off x="0" y="0"/>
          <a:ext cx="0" cy="0"/>
          <a:chOff x="0" y="0"/>
          <a:chExt cx="0" cy="0"/>
        </a:xfrm>
      </p:grpSpPr>
      <p:sp>
        <p:nvSpPr>
          <p:cNvPr id="243" name="Google Shape;243;p3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ph idx="2" type="pic"/>
          </p:nvPr>
        </p:nvSpPr>
        <p:spPr>
          <a:xfrm rot="-5400000">
            <a:off x="-113050" y="322725"/>
            <a:ext cx="4911300" cy="4450500"/>
          </a:xfrm>
          <a:prstGeom prst="round2SameRect">
            <a:avLst>
              <a:gd fmla="val 2860" name="adj1"/>
              <a:gd fmla="val 0" name="adj2"/>
            </a:avLst>
          </a:prstGeom>
          <a:noFill/>
          <a:ln>
            <a:noFill/>
          </a:ln>
        </p:spPr>
      </p:sp>
      <p:sp>
        <p:nvSpPr>
          <p:cNvPr id="245" name="Google Shape;245;p31"/>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246" name="Google Shape;246;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31"/>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248" name="Shape 248"/>
        <p:cNvGrpSpPr/>
        <p:nvPr/>
      </p:nvGrpSpPr>
      <p:grpSpPr>
        <a:xfrm>
          <a:off x="0" y="0"/>
          <a:ext cx="0" cy="0"/>
          <a:chOff x="0" y="0"/>
          <a:chExt cx="0" cy="0"/>
        </a:xfrm>
      </p:grpSpPr>
      <p:sp>
        <p:nvSpPr>
          <p:cNvPr id="249" name="Google Shape;249;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2"/>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251" name="Google Shape;251;p32"/>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252" name="Shape 252"/>
        <p:cNvGrpSpPr/>
        <p:nvPr/>
      </p:nvGrpSpPr>
      <p:grpSpPr>
        <a:xfrm>
          <a:off x="0" y="0"/>
          <a:ext cx="0" cy="0"/>
          <a:chOff x="0" y="0"/>
          <a:chExt cx="0" cy="0"/>
        </a:xfrm>
      </p:grpSpPr>
      <p:sp>
        <p:nvSpPr>
          <p:cNvPr id="253" name="Google Shape;253;p33"/>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255" name="Google Shape;255;p33"/>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56" name="Google Shape;256;p33"/>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57" name="Google Shape;257;p33"/>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58" name="Google Shape;258;p33"/>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59" name="Google Shape;259;p33"/>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60" name="Google Shape;260;p33"/>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61" name="Google Shape;261;p33"/>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262" name="Shape 262"/>
        <p:cNvGrpSpPr/>
        <p:nvPr/>
      </p:nvGrpSpPr>
      <p:grpSpPr>
        <a:xfrm>
          <a:off x="0" y="0"/>
          <a:ext cx="0" cy="0"/>
          <a:chOff x="0" y="0"/>
          <a:chExt cx="0" cy="0"/>
        </a:xfrm>
      </p:grpSpPr>
      <p:sp>
        <p:nvSpPr>
          <p:cNvPr id="263" name="Google Shape;263;p34"/>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65" name="Google Shape;265;p34"/>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66" name="Google Shape;266;p34"/>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67" name="Google Shape;267;p34"/>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68" name="Google Shape;268;p34"/>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69" name="Google Shape;269;p34"/>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70" name="Google Shape;270;p34"/>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71" name="Google Shape;271;p34"/>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72" name="Google Shape;272;p34"/>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73" name="Google Shape;273;p34"/>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74" name="Google Shape;274;p34"/>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75" name="Google Shape;275;p34"/>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76" name="Google Shape;276;p34"/>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77" name="Google Shape;277;p34"/>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278" name="Shape 278"/>
        <p:cNvGrpSpPr/>
        <p:nvPr/>
      </p:nvGrpSpPr>
      <p:grpSpPr>
        <a:xfrm>
          <a:off x="0" y="0"/>
          <a:ext cx="0" cy="0"/>
          <a:chOff x="0" y="0"/>
          <a:chExt cx="0" cy="0"/>
        </a:xfrm>
      </p:grpSpPr>
      <p:sp>
        <p:nvSpPr>
          <p:cNvPr id="279" name="Google Shape;279;p35"/>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80" name="Google Shape;280;p35"/>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281" name="Google Shape;281;p35"/>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3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283" name="Shape 283"/>
        <p:cNvGrpSpPr/>
        <p:nvPr/>
      </p:nvGrpSpPr>
      <p:grpSpPr>
        <a:xfrm>
          <a:off x="0" y="0"/>
          <a:ext cx="0" cy="0"/>
          <a:chOff x="0" y="0"/>
          <a:chExt cx="0" cy="0"/>
        </a:xfrm>
      </p:grpSpPr>
      <p:sp>
        <p:nvSpPr>
          <p:cNvPr id="284" name="Google Shape;284;p36"/>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86" name="Google Shape;286;p36"/>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87" name="Google Shape;287;p36"/>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88" name="Google Shape;288;p36"/>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89" name="Google Shape;289;p3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36"/>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291" name="Shape 291"/>
        <p:cNvGrpSpPr/>
        <p:nvPr/>
      </p:nvGrpSpPr>
      <p:grpSpPr>
        <a:xfrm>
          <a:off x="0" y="0"/>
          <a:ext cx="0" cy="0"/>
          <a:chOff x="0" y="0"/>
          <a:chExt cx="0" cy="0"/>
        </a:xfrm>
      </p:grpSpPr>
      <p:sp>
        <p:nvSpPr>
          <p:cNvPr id="292" name="Google Shape;292;p37"/>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93" name="Google Shape;293;p37"/>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94" name="Google Shape;294;p37"/>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95" name="Google Shape;295;p37"/>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96" name="Google Shape;296;p37"/>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97" name="Google Shape;297;p37"/>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98" name="Google Shape;298;p37"/>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99" name="Google Shape;299;p37"/>
          <p:cNvSpPr/>
          <p:nvPr>
            <p:ph idx="7" type="pic"/>
          </p:nvPr>
        </p:nvSpPr>
        <p:spPr>
          <a:xfrm>
            <a:off x="3205625" y="423875"/>
            <a:ext cx="422400" cy="422400"/>
          </a:xfrm>
          <a:prstGeom prst="ellipse">
            <a:avLst/>
          </a:prstGeom>
          <a:noFill/>
          <a:ln>
            <a:noFill/>
          </a:ln>
        </p:spPr>
      </p:sp>
      <p:sp>
        <p:nvSpPr>
          <p:cNvPr id="300" name="Google Shape;300;p37"/>
          <p:cNvSpPr/>
          <p:nvPr>
            <p:ph idx="8" type="pic"/>
          </p:nvPr>
        </p:nvSpPr>
        <p:spPr>
          <a:xfrm>
            <a:off x="6063675" y="423875"/>
            <a:ext cx="422400" cy="422400"/>
          </a:xfrm>
          <a:prstGeom prst="ellipse">
            <a:avLst/>
          </a:prstGeom>
          <a:noFill/>
          <a:ln>
            <a:noFill/>
          </a:ln>
        </p:spPr>
      </p:sp>
      <p:sp>
        <p:nvSpPr>
          <p:cNvPr id="301" name="Google Shape;301;p37"/>
          <p:cNvSpPr/>
          <p:nvPr>
            <p:ph idx="9" type="pic"/>
          </p:nvPr>
        </p:nvSpPr>
        <p:spPr>
          <a:xfrm>
            <a:off x="3205625" y="1653438"/>
            <a:ext cx="422400" cy="422400"/>
          </a:xfrm>
          <a:prstGeom prst="ellipse">
            <a:avLst/>
          </a:prstGeom>
          <a:noFill/>
          <a:ln>
            <a:noFill/>
          </a:ln>
        </p:spPr>
      </p:sp>
      <p:sp>
        <p:nvSpPr>
          <p:cNvPr id="302" name="Google Shape;302;p37"/>
          <p:cNvSpPr/>
          <p:nvPr>
            <p:ph idx="13" type="pic"/>
          </p:nvPr>
        </p:nvSpPr>
        <p:spPr>
          <a:xfrm>
            <a:off x="6063675" y="1653438"/>
            <a:ext cx="422400" cy="422400"/>
          </a:xfrm>
          <a:prstGeom prst="ellipse">
            <a:avLst/>
          </a:prstGeom>
          <a:noFill/>
          <a:ln>
            <a:noFill/>
          </a:ln>
        </p:spPr>
      </p:sp>
      <p:sp>
        <p:nvSpPr>
          <p:cNvPr id="303" name="Google Shape;303;p37"/>
          <p:cNvSpPr/>
          <p:nvPr>
            <p:ph idx="14" type="pic"/>
          </p:nvPr>
        </p:nvSpPr>
        <p:spPr>
          <a:xfrm>
            <a:off x="3205625" y="2881163"/>
            <a:ext cx="422400" cy="422400"/>
          </a:xfrm>
          <a:prstGeom prst="ellipse">
            <a:avLst/>
          </a:prstGeom>
          <a:noFill/>
          <a:ln>
            <a:noFill/>
          </a:ln>
        </p:spPr>
      </p:sp>
      <p:sp>
        <p:nvSpPr>
          <p:cNvPr id="304" name="Google Shape;304;p37"/>
          <p:cNvSpPr/>
          <p:nvPr>
            <p:ph idx="15" type="pic"/>
          </p:nvPr>
        </p:nvSpPr>
        <p:spPr>
          <a:xfrm>
            <a:off x="6063675" y="2881163"/>
            <a:ext cx="422400" cy="422400"/>
          </a:xfrm>
          <a:prstGeom prst="ellipse">
            <a:avLst/>
          </a:prstGeom>
          <a:noFill/>
          <a:ln>
            <a:noFill/>
          </a:ln>
        </p:spPr>
      </p:sp>
      <p:sp>
        <p:nvSpPr>
          <p:cNvPr id="305" name="Google Shape;305;p37"/>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06" name="Google Shape;306;p37"/>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07" name="Google Shape;307;p37"/>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08" name="Google Shape;308;p37"/>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09" name="Google Shape;309;p37"/>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10" name="Google Shape;310;p37"/>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311" name="Google Shape;311;p37"/>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312" name="Google Shape;312;p37"/>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313" name="Shape 313"/>
        <p:cNvGrpSpPr/>
        <p:nvPr/>
      </p:nvGrpSpPr>
      <p:grpSpPr>
        <a:xfrm>
          <a:off x="0" y="0"/>
          <a:ext cx="0" cy="0"/>
          <a:chOff x="0" y="0"/>
          <a:chExt cx="0" cy="0"/>
        </a:xfrm>
      </p:grpSpPr>
      <p:sp>
        <p:nvSpPr>
          <p:cNvPr id="314" name="Google Shape;314;p38"/>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316" name="Google Shape;316;p38"/>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38"/>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318" name="Google Shape;318;p3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3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320" name="Shape 320"/>
        <p:cNvGrpSpPr/>
        <p:nvPr/>
      </p:nvGrpSpPr>
      <p:grpSpPr>
        <a:xfrm>
          <a:off x="0" y="0"/>
          <a:ext cx="0" cy="0"/>
          <a:chOff x="0" y="0"/>
          <a:chExt cx="0" cy="0"/>
        </a:xfrm>
      </p:grpSpPr>
      <p:sp>
        <p:nvSpPr>
          <p:cNvPr id="321" name="Google Shape;321;p39"/>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323" name="Google Shape;323;p39"/>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324" name="Google Shape;324;p3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39"/>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326" name="Shape 326"/>
        <p:cNvGrpSpPr/>
        <p:nvPr/>
      </p:nvGrpSpPr>
      <p:grpSpPr>
        <a:xfrm>
          <a:off x="0" y="0"/>
          <a:ext cx="0" cy="0"/>
          <a:chOff x="0" y="0"/>
          <a:chExt cx="0" cy="0"/>
        </a:xfrm>
      </p:grpSpPr>
      <p:sp>
        <p:nvSpPr>
          <p:cNvPr id="327" name="Google Shape;327;p4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ph idx="2" type="pic"/>
          </p:nvPr>
        </p:nvSpPr>
        <p:spPr>
          <a:xfrm>
            <a:off x="8596800" y="223475"/>
            <a:ext cx="318600" cy="318600"/>
          </a:xfrm>
          <a:prstGeom prst="ellipse">
            <a:avLst/>
          </a:prstGeom>
          <a:noFill/>
          <a:ln>
            <a:noFill/>
          </a:ln>
        </p:spPr>
      </p:sp>
      <p:sp>
        <p:nvSpPr>
          <p:cNvPr id="330" name="Google Shape;330;p40"/>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331" name="Shape 331"/>
        <p:cNvGrpSpPr/>
        <p:nvPr/>
      </p:nvGrpSpPr>
      <p:grpSpPr>
        <a:xfrm>
          <a:off x="0" y="0"/>
          <a:ext cx="0" cy="0"/>
          <a:chOff x="0" y="0"/>
          <a:chExt cx="0" cy="0"/>
        </a:xfrm>
      </p:grpSpPr>
      <p:sp>
        <p:nvSpPr>
          <p:cNvPr id="332" name="Google Shape;332;p41"/>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335" name="Google Shape;335;p41"/>
          <p:cNvSpPr/>
          <p:nvPr>
            <p:ph idx="3" type="pic"/>
          </p:nvPr>
        </p:nvSpPr>
        <p:spPr>
          <a:xfrm>
            <a:off x="8596800" y="223475"/>
            <a:ext cx="318600" cy="318600"/>
          </a:xfrm>
          <a:prstGeom prst="ellipse">
            <a:avLst/>
          </a:prstGeom>
          <a:noFill/>
          <a:ln>
            <a:noFill/>
          </a:ln>
        </p:spPr>
      </p:sp>
      <p:sp>
        <p:nvSpPr>
          <p:cNvPr id="336" name="Google Shape;336;p41"/>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337" name="Google Shape;337;p41"/>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338" name="Shape 338"/>
        <p:cNvGrpSpPr/>
        <p:nvPr/>
      </p:nvGrpSpPr>
      <p:grpSpPr>
        <a:xfrm>
          <a:off x="0" y="0"/>
          <a:ext cx="0" cy="0"/>
          <a:chOff x="0" y="0"/>
          <a:chExt cx="0" cy="0"/>
        </a:xfrm>
      </p:grpSpPr>
      <p:sp>
        <p:nvSpPr>
          <p:cNvPr id="339" name="Google Shape;339;p42"/>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ph idx="2" type="pic"/>
          </p:nvPr>
        </p:nvSpPr>
        <p:spPr>
          <a:xfrm>
            <a:off x="8596800" y="223475"/>
            <a:ext cx="318600" cy="318600"/>
          </a:xfrm>
          <a:prstGeom prst="ellipse">
            <a:avLst/>
          </a:prstGeom>
          <a:noFill/>
          <a:ln>
            <a:noFill/>
          </a:ln>
        </p:spPr>
      </p:sp>
      <p:sp>
        <p:nvSpPr>
          <p:cNvPr id="342" name="Google Shape;342;p42"/>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343" name="Shape 343"/>
        <p:cNvGrpSpPr/>
        <p:nvPr/>
      </p:nvGrpSpPr>
      <p:grpSpPr>
        <a:xfrm>
          <a:off x="0" y="0"/>
          <a:ext cx="0" cy="0"/>
          <a:chOff x="0" y="0"/>
          <a:chExt cx="0" cy="0"/>
        </a:xfrm>
      </p:grpSpPr>
      <p:sp>
        <p:nvSpPr>
          <p:cNvPr id="344" name="Google Shape;344;p43"/>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345" name="Google Shape;345;p4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43"/>
          <p:cNvSpPr/>
          <p:nvPr>
            <p:ph idx="3" type="pic"/>
          </p:nvPr>
        </p:nvSpPr>
        <p:spPr>
          <a:xfrm>
            <a:off x="8596800" y="223475"/>
            <a:ext cx="318600" cy="318600"/>
          </a:xfrm>
          <a:prstGeom prst="ellipse">
            <a:avLst/>
          </a:prstGeom>
          <a:noFill/>
          <a:ln>
            <a:noFill/>
          </a:ln>
        </p:spPr>
      </p:sp>
      <p:sp>
        <p:nvSpPr>
          <p:cNvPr id="347" name="Google Shape;347;p43"/>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348" name="Shape 348"/>
        <p:cNvGrpSpPr/>
        <p:nvPr/>
      </p:nvGrpSpPr>
      <p:grpSpPr>
        <a:xfrm>
          <a:off x="0" y="0"/>
          <a:ext cx="0" cy="0"/>
          <a:chOff x="0" y="0"/>
          <a:chExt cx="0" cy="0"/>
        </a:xfrm>
      </p:grpSpPr>
      <p:sp>
        <p:nvSpPr>
          <p:cNvPr id="349" name="Google Shape;349;p4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0" name="Google Shape;350;p44"/>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44"/>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352" name="Google Shape;352;p44"/>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353" name="Google Shape;353;p44"/>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354" name="Shape 354"/>
        <p:cNvGrpSpPr/>
        <p:nvPr/>
      </p:nvGrpSpPr>
      <p:grpSpPr>
        <a:xfrm>
          <a:off x="0" y="0"/>
          <a:ext cx="0" cy="0"/>
          <a:chOff x="0" y="0"/>
          <a:chExt cx="0" cy="0"/>
        </a:xfrm>
      </p:grpSpPr>
      <p:sp>
        <p:nvSpPr>
          <p:cNvPr id="355" name="Google Shape;355;p45"/>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6" name="Google Shape;356;p45"/>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58" name="Google Shape;358;p4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4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60" name="Shape 360"/>
        <p:cNvGrpSpPr/>
        <p:nvPr/>
      </p:nvGrpSpPr>
      <p:grpSpPr>
        <a:xfrm>
          <a:off x="0" y="0"/>
          <a:ext cx="0" cy="0"/>
          <a:chOff x="0" y="0"/>
          <a:chExt cx="0" cy="0"/>
        </a:xfrm>
      </p:grpSpPr>
      <p:sp>
        <p:nvSpPr>
          <p:cNvPr id="361" name="Google Shape;361;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2" name="Google Shape;362;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63" name="Google Shape;36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64" name="Shape 364"/>
        <p:cNvGrpSpPr/>
        <p:nvPr/>
      </p:nvGrpSpPr>
      <p:grpSpPr>
        <a:xfrm>
          <a:off x="0" y="0"/>
          <a:ext cx="0" cy="0"/>
          <a:chOff x="0" y="0"/>
          <a:chExt cx="0" cy="0"/>
        </a:xfrm>
      </p:grpSpPr>
      <p:sp>
        <p:nvSpPr>
          <p:cNvPr id="365" name="Google Shape;365;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6" name="Google Shape;36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67" name="Shape 367"/>
        <p:cNvGrpSpPr/>
        <p:nvPr/>
      </p:nvGrpSpPr>
      <p:grpSpPr>
        <a:xfrm>
          <a:off x="0" y="0"/>
          <a:ext cx="0" cy="0"/>
          <a:chOff x="0" y="0"/>
          <a:chExt cx="0" cy="0"/>
        </a:xfrm>
      </p:grpSpPr>
      <p:sp>
        <p:nvSpPr>
          <p:cNvPr id="368" name="Google Shape;36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0" name="Google Shape;37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371" name="Shape 371"/>
        <p:cNvGrpSpPr/>
        <p:nvPr/>
      </p:nvGrpSpPr>
      <p:grpSpPr>
        <a:xfrm>
          <a:off x="0" y="0"/>
          <a:ext cx="0" cy="0"/>
          <a:chOff x="0" y="0"/>
          <a:chExt cx="0" cy="0"/>
        </a:xfrm>
      </p:grpSpPr>
      <p:sp>
        <p:nvSpPr>
          <p:cNvPr id="372" name="Google Shape;37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4" name="Google Shape;374;p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5" name="Google Shape;37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76" name="Shape 376"/>
        <p:cNvGrpSpPr/>
        <p:nvPr/>
      </p:nvGrpSpPr>
      <p:grpSpPr>
        <a:xfrm>
          <a:off x="0" y="0"/>
          <a:ext cx="0" cy="0"/>
          <a:chOff x="0" y="0"/>
          <a:chExt cx="0" cy="0"/>
        </a:xfrm>
      </p:grpSpPr>
      <p:sp>
        <p:nvSpPr>
          <p:cNvPr id="377" name="Google Shape;37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79" name="Shape 379"/>
        <p:cNvGrpSpPr/>
        <p:nvPr/>
      </p:nvGrpSpPr>
      <p:grpSpPr>
        <a:xfrm>
          <a:off x="0" y="0"/>
          <a:ext cx="0" cy="0"/>
          <a:chOff x="0" y="0"/>
          <a:chExt cx="0" cy="0"/>
        </a:xfrm>
      </p:grpSpPr>
      <p:sp>
        <p:nvSpPr>
          <p:cNvPr id="380" name="Google Shape;380;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1" name="Google Shape;381;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2" name="Google Shape;38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83" name="Shape 383"/>
        <p:cNvGrpSpPr/>
        <p:nvPr/>
      </p:nvGrpSpPr>
      <p:grpSpPr>
        <a:xfrm>
          <a:off x="0" y="0"/>
          <a:ext cx="0" cy="0"/>
          <a:chOff x="0" y="0"/>
          <a:chExt cx="0" cy="0"/>
        </a:xfrm>
      </p:grpSpPr>
      <p:sp>
        <p:nvSpPr>
          <p:cNvPr id="384" name="Google Shape;384;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5" name="Google Shape;38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86" name="Shape 386"/>
        <p:cNvGrpSpPr/>
        <p:nvPr/>
      </p:nvGrpSpPr>
      <p:grpSpPr>
        <a:xfrm>
          <a:off x="0" y="0"/>
          <a:ext cx="0" cy="0"/>
          <a:chOff x="0" y="0"/>
          <a:chExt cx="0" cy="0"/>
        </a:xfrm>
      </p:grpSpPr>
      <p:sp>
        <p:nvSpPr>
          <p:cNvPr id="387" name="Google Shape;38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9" name="Google Shape;389;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0" name="Google Shape;390;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391" name="Google Shape;39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92" name="Shape 392"/>
        <p:cNvGrpSpPr/>
        <p:nvPr/>
      </p:nvGrpSpPr>
      <p:grpSpPr>
        <a:xfrm>
          <a:off x="0" y="0"/>
          <a:ext cx="0" cy="0"/>
          <a:chOff x="0" y="0"/>
          <a:chExt cx="0" cy="0"/>
        </a:xfrm>
      </p:grpSpPr>
      <p:sp>
        <p:nvSpPr>
          <p:cNvPr id="393" name="Google Shape;393;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394" name="Google Shape;39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95" name="Shape 395"/>
        <p:cNvGrpSpPr/>
        <p:nvPr/>
      </p:nvGrpSpPr>
      <p:grpSpPr>
        <a:xfrm>
          <a:off x="0" y="0"/>
          <a:ext cx="0" cy="0"/>
          <a:chOff x="0" y="0"/>
          <a:chExt cx="0" cy="0"/>
        </a:xfrm>
      </p:grpSpPr>
      <p:sp>
        <p:nvSpPr>
          <p:cNvPr id="396" name="Google Shape;396;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7" name="Google Shape;397;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98" name="Google Shape;39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9" name="Shape 399"/>
        <p:cNvGrpSpPr/>
        <p:nvPr/>
      </p:nvGrpSpPr>
      <p:grpSpPr>
        <a:xfrm>
          <a:off x="0" y="0"/>
          <a:ext cx="0" cy="0"/>
          <a:chOff x="0" y="0"/>
          <a:chExt cx="0" cy="0"/>
        </a:xfrm>
      </p:grpSpPr>
      <p:sp>
        <p:nvSpPr>
          <p:cNvPr id="400" name="Google Shape;40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01" name="Shape 401"/>
        <p:cNvGrpSpPr/>
        <p:nvPr/>
      </p:nvGrpSpPr>
      <p:grpSpPr>
        <a:xfrm>
          <a:off x="0" y="0"/>
          <a:ext cx="0" cy="0"/>
          <a:chOff x="0" y="0"/>
          <a:chExt cx="0" cy="0"/>
        </a:xfrm>
      </p:grpSpPr>
      <p:sp>
        <p:nvSpPr>
          <p:cNvPr id="402" name="Google Shape;402;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4" name="Google Shape;404;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5" name="Google Shape;405;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6" name="Google Shape;406;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7" name="Google Shape;407;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8" name="Google Shape;408;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9" name="Google Shape;409;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410" name="Shape 410"/>
        <p:cNvGrpSpPr/>
        <p:nvPr/>
      </p:nvGrpSpPr>
      <p:grpSpPr>
        <a:xfrm>
          <a:off x="0" y="0"/>
          <a:ext cx="0" cy="0"/>
          <a:chOff x="0" y="0"/>
          <a:chExt cx="0" cy="0"/>
        </a:xfrm>
      </p:grpSpPr>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5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3" name="Google Shape;413;p58"/>
          <p:cNvSpPr/>
          <p:nvPr>
            <p:ph idx="2" type="pic"/>
          </p:nvPr>
        </p:nvSpPr>
        <p:spPr>
          <a:xfrm>
            <a:off x="4992024" y="1152775"/>
            <a:ext cx="3840300" cy="3416400"/>
          </a:xfrm>
          <a:prstGeom prst="rect">
            <a:avLst/>
          </a:prstGeom>
          <a:noFill/>
          <a:ln>
            <a:noFill/>
          </a:ln>
        </p:spPr>
      </p:sp>
      <p:sp>
        <p:nvSpPr>
          <p:cNvPr id="414" name="Google Shape;41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15" name="Shape 415"/>
        <p:cNvGrpSpPr/>
        <p:nvPr/>
      </p:nvGrpSpPr>
      <p:grpSpPr>
        <a:xfrm>
          <a:off x="0" y="0"/>
          <a:ext cx="0" cy="0"/>
          <a:chOff x="0" y="0"/>
          <a:chExt cx="0" cy="0"/>
        </a:xfrm>
      </p:grpSpPr>
      <p:sp>
        <p:nvSpPr>
          <p:cNvPr id="416" name="Google Shape;41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17" name="Google Shape;417;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8" name="Google Shape;418;p5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9" name="Google Shape;419;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0" name="Google Shape;420;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1" name="Google Shape;421;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22" name="Shape 422"/>
        <p:cNvGrpSpPr/>
        <p:nvPr/>
      </p:nvGrpSpPr>
      <p:grpSpPr>
        <a:xfrm>
          <a:off x="0" y="0"/>
          <a:ext cx="0" cy="0"/>
          <a:chOff x="0" y="0"/>
          <a:chExt cx="0" cy="0"/>
        </a:xfrm>
      </p:grpSpPr>
      <p:sp>
        <p:nvSpPr>
          <p:cNvPr id="423" name="Google Shape;42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24" name="Google Shape;424;p6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5" name="Google Shape;425;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6" name="Google Shape;426;p6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7" name="Google Shape;427;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28" name="Google Shape;428;p6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9" name="Google Shape;429;p6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0" name="Google Shape;430;p6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431" name="Shape 431"/>
        <p:cNvGrpSpPr/>
        <p:nvPr/>
      </p:nvGrpSpPr>
      <p:grpSpPr>
        <a:xfrm>
          <a:off x="0" y="0"/>
          <a:ext cx="0" cy="0"/>
          <a:chOff x="0" y="0"/>
          <a:chExt cx="0" cy="0"/>
        </a:xfrm>
      </p:grpSpPr>
      <p:sp>
        <p:nvSpPr>
          <p:cNvPr id="432" name="Google Shape;43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33" name="Google Shape;433;p6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4" name="Google Shape;434;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5" name="Google Shape;435;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6" name="Google Shape;436;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7" name="Google Shape;437;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38" name="Google Shape;438;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9" name="Google Shape;439;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0" name="Google Shape;440;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1" name="Google Shape;441;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42" name="Shape 442"/>
        <p:cNvGrpSpPr/>
        <p:nvPr/>
      </p:nvGrpSpPr>
      <p:grpSpPr>
        <a:xfrm>
          <a:off x="0" y="0"/>
          <a:ext cx="0" cy="0"/>
          <a:chOff x="0" y="0"/>
          <a:chExt cx="0" cy="0"/>
        </a:xfrm>
      </p:grpSpPr>
      <p:sp>
        <p:nvSpPr>
          <p:cNvPr id="443" name="Google Shape;44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45" name="Google Shape;445;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446" name="Shape 446"/>
        <p:cNvGrpSpPr/>
        <p:nvPr/>
      </p:nvGrpSpPr>
      <p:grpSpPr>
        <a:xfrm>
          <a:off x="0" y="0"/>
          <a:ext cx="0" cy="0"/>
          <a:chOff x="0" y="0"/>
          <a:chExt cx="0" cy="0"/>
        </a:xfrm>
      </p:grpSpPr>
      <p:sp>
        <p:nvSpPr>
          <p:cNvPr id="447" name="Google Shape;447;p6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8" name="Google Shape;448;p63"/>
          <p:cNvSpPr/>
          <p:nvPr>
            <p:ph idx="2" type="pic"/>
          </p:nvPr>
        </p:nvSpPr>
        <p:spPr>
          <a:xfrm>
            <a:off x="4804825" y="1133300"/>
            <a:ext cx="4027500" cy="2392800"/>
          </a:xfrm>
          <a:prstGeom prst="rect">
            <a:avLst/>
          </a:prstGeom>
          <a:noFill/>
          <a:ln>
            <a:noFill/>
          </a:ln>
        </p:spPr>
      </p:sp>
      <p:sp>
        <p:nvSpPr>
          <p:cNvPr id="449" name="Google Shape;449;p63"/>
          <p:cNvSpPr/>
          <p:nvPr>
            <p:ph idx="3" type="pic"/>
          </p:nvPr>
        </p:nvSpPr>
        <p:spPr>
          <a:xfrm>
            <a:off x="311725" y="1133300"/>
            <a:ext cx="4027500" cy="2392800"/>
          </a:xfrm>
          <a:prstGeom prst="rect">
            <a:avLst/>
          </a:prstGeom>
          <a:noFill/>
          <a:ln>
            <a:noFill/>
          </a:ln>
        </p:spPr>
      </p:sp>
      <p:sp>
        <p:nvSpPr>
          <p:cNvPr id="450" name="Google Shape;450;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1" name="Google Shape;45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52" name="Google Shape;45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3" name="Google Shape;453;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4" name="Google Shape;454;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455" name="Shape 455"/>
        <p:cNvGrpSpPr/>
        <p:nvPr/>
      </p:nvGrpSpPr>
      <p:grpSpPr>
        <a:xfrm>
          <a:off x="0" y="0"/>
          <a:ext cx="0" cy="0"/>
          <a:chOff x="0" y="0"/>
          <a:chExt cx="0" cy="0"/>
        </a:xfrm>
      </p:grpSpPr>
      <p:sp>
        <p:nvSpPr>
          <p:cNvPr id="456" name="Google Shape;456;p6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7" name="Google Shape;457;p64"/>
          <p:cNvSpPr/>
          <p:nvPr>
            <p:ph idx="2" type="pic"/>
          </p:nvPr>
        </p:nvSpPr>
        <p:spPr>
          <a:xfrm>
            <a:off x="6205225" y="1128325"/>
            <a:ext cx="2627100" cy="2273100"/>
          </a:xfrm>
          <a:prstGeom prst="rect">
            <a:avLst/>
          </a:prstGeom>
          <a:noFill/>
          <a:ln>
            <a:noFill/>
          </a:ln>
        </p:spPr>
      </p:sp>
      <p:sp>
        <p:nvSpPr>
          <p:cNvPr id="458" name="Google Shape;458;p64"/>
          <p:cNvSpPr/>
          <p:nvPr>
            <p:ph idx="3" type="pic"/>
          </p:nvPr>
        </p:nvSpPr>
        <p:spPr>
          <a:xfrm>
            <a:off x="311725" y="1128325"/>
            <a:ext cx="2627100" cy="2273100"/>
          </a:xfrm>
          <a:prstGeom prst="rect">
            <a:avLst/>
          </a:prstGeom>
          <a:noFill/>
          <a:ln>
            <a:noFill/>
          </a:ln>
        </p:spPr>
      </p:sp>
      <p:sp>
        <p:nvSpPr>
          <p:cNvPr id="459" name="Google Shape;459;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0" name="Google Shape;460;p64"/>
          <p:cNvSpPr/>
          <p:nvPr>
            <p:ph idx="5" type="pic"/>
          </p:nvPr>
        </p:nvSpPr>
        <p:spPr>
          <a:xfrm>
            <a:off x="3255250" y="1128325"/>
            <a:ext cx="2627100" cy="2273100"/>
          </a:xfrm>
          <a:prstGeom prst="rect">
            <a:avLst/>
          </a:prstGeom>
          <a:noFill/>
          <a:ln>
            <a:noFill/>
          </a:ln>
        </p:spPr>
      </p:sp>
      <p:sp>
        <p:nvSpPr>
          <p:cNvPr id="461" name="Google Shape;461;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2" name="Google Shape;46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3" name="Google Shape;46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4" name="Google Shape;464;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65" name="Google Shape;465;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66" name="Google Shape;466;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467" name="Shape 467"/>
        <p:cNvGrpSpPr/>
        <p:nvPr/>
      </p:nvGrpSpPr>
      <p:grpSpPr>
        <a:xfrm>
          <a:off x="0" y="0"/>
          <a:ext cx="0" cy="0"/>
          <a:chOff x="0" y="0"/>
          <a:chExt cx="0" cy="0"/>
        </a:xfrm>
      </p:grpSpPr>
      <p:sp>
        <p:nvSpPr>
          <p:cNvPr id="468" name="Google Shape;468;p65"/>
          <p:cNvSpPr/>
          <p:nvPr>
            <p:ph idx="2" type="pic"/>
          </p:nvPr>
        </p:nvSpPr>
        <p:spPr>
          <a:xfrm>
            <a:off x="311700" y="445025"/>
            <a:ext cx="8520600" cy="4218300"/>
          </a:xfrm>
          <a:prstGeom prst="rect">
            <a:avLst/>
          </a:prstGeom>
          <a:noFill/>
          <a:ln>
            <a:noFill/>
          </a:ln>
        </p:spPr>
      </p:sp>
      <p:sp>
        <p:nvSpPr>
          <p:cNvPr id="469" name="Google Shape;46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70" name="Shape 470"/>
        <p:cNvGrpSpPr/>
        <p:nvPr/>
      </p:nvGrpSpPr>
      <p:grpSpPr>
        <a:xfrm>
          <a:off x="0" y="0"/>
          <a:ext cx="0" cy="0"/>
          <a:chOff x="0" y="0"/>
          <a:chExt cx="0" cy="0"/>
        </a:xfrm>
      </p:grpSpPr>
      <p:sp>
        <p:nvSpPr>
          <p:cNvPr id="471" name="Google Shape;471;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72" name="Google Shape;472;p66"/>
          <p:cNvSpPr/>
          <p:nvPr>
            <p:ph idx="2" type="pic"/>
          </p:nvPr>
        </p:nvSpPr>
        <p:spPr>
          <a:xfrm>
            <a:off x="3389600" y="118913"/>
            <a:ext cx="1643700" cy="1535100"/>
          </a:xfrm>
          <a:prstGeom prst="rect">
            <a:avLst/>
          </a:prstGeom>
          <a:noFill/>
          <a:ln>
            <a:noFill/>
          </a:ln>
        </p:spPr>
      </p:sp>
      <p:sp>
        <p:nvSpPr>
          <p:cNvPr id="473" name="Google Shape;473;p66"/>
          <p:cNvSpPr/>
          <p:nvPr>
            <p:ph idx="3" type="pic"/>
          </p:nvPr>
        </p:nvSpPr>
        <p:spPr>
          <a:xfrm>
            <a:off x="5195935" y="118913"/>
            <a:ext cx="1643700" cy="1535100"/>
          </a:xfrm>
          <a:prstGeom prst="rect">
            <a:avLst/>
          </a:prstGeom>
          <a:noFill/>
          <a:ln>
            <a:noFill/>
          </a:ln>
        </p:spPr>
      </p:sp>
      <p:sp>
        <p:nvSpPr>
          <p:cNvPr id="474" name="Google Shape;474;p66"/>
          <p:cNvSpPr/>
          <p:nvPr>
            <p:ph idx="4" type="pic"/>
          </p:nvPr>
        </p:nvSpPr>
        <p:spPr>
          <a:xfrm>
            <a:off x="7002270" y="118913"/>
            <a:ext cx="1643700" cy="1535100"/>
          </a:xfrm>
          <a:prstGeom prst="rect">
            <a:avLst/>
          </a:prstGeom>
          <a:noFill/>
          <a:ln>
            <a:noFill/>
          </a:ln>
        </p:spPr>
      </p:sp>
      <p:sp>
        <p:nvSpPr>
          <p:cNvPr id="475" name="Google Shape;475;p66"/>
          <p:cNvSpPr/>
          <p:nvPr>
            <p:ph idx="5" type="pic"/>
          </p:nvPr>
        </p:nvSpPr>
        <p:spPr>
          <a:xfrm>
            <a:off x="3389588" y="1804212"/>
            <a:ext cx="1643700" cy="1535100"/>
          </a:xfrm>
          <a:prstGeom prst="rect">
            <a:avLst/>
          </a:prstGeom>
          <a:noFill/>
          <a:ln>
            <a:noFill/>
          </a:ln>
        </p:spPr>
      </p:sp>
      <p:sp>
        <p:nvSpPr>
          <p:cNvPr id="476" name="Google Shape;476;p66"/>
          <p:cNvSpPr/>
          <p:nvPr>
            <p:ph idx="6" type="pic"/>
          </p:nvPr>
        </p:nvSpPr>
        <p:spPr>
          <a:xfrm>
            <a:off x="5195922" y="1804212"/>
            <a:ext cx="1643700" cy="1535100"/>
          </a:xfrm>
          <a:prstGeom prst="rect">
            <a:avLst/>
          </a:prstGeom>
          <a:noFill/>
          <a:ln>
            <a:noFill/>
          </a:ln>
        </p:spPr>
      </p:sp>
      <p:sp>
        <p:nvSpPr>
          <p:cNvPr id="477" name="Google Shape;477;p66"/>
          <p:cNvSpPr/>
          <p:nvPr>
            <p:ph idx="7" type="pic"/>
          </p:nvPr>
        </p:nvSpPr>
        <p:spPr>
          <a:xfrm>
            <a:off x="7002257" y="1804212"/>
            <a:ext cx="1643700" cy="1535100"/>
          </a:xfrm>
          <a:prstGeom prst="rect">
            <a:avLst/>
          </a:prstGeom>
          <a:noFill/>
          <a:ln>
            <a:noFill/>
          </a:ln>
        </p:spPr>
      </p:sp>
      <p:sp>
        <p:nvSpPr>
          <p:cNvPr id="478" name="Google Shape;478;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66"/>
          <p:cNvSpPr/>
          <p:nvPr>
            <p:ph idx="8" type="pic"/>
          </p:nvPr>
        </p:nvSpPr>
        <p:spPr>
          <a:xfrm>
            <a:off x="3389588" y="3489487"/>
            <a:ext cx="1643700" cy="1535100"/>
          </a:xfrm>
          <a:prstGeom prst="rect">
            <a:avLst/>
          </a:prstGeom>
          <a:noFill/>
          <a:ln>
            <a:noFill/>
          </a:ln>
        </p:spPr>
      </p:sp>
      <p:sp>
        <p:nvSpPr>
          <p:cNvPr id="480" name="Google Shape;480;p66"/>
          <p:cNvSpPr/>
          <p:nvPr>
            <p:ph idx="9" type="pic"/>
          </p:nvPr>
        </p:nvSpPr>
        <p:spPr>
          <a:xfrm>
            <a:off x="5195922" y="3489487"/>
            <a:ext cx="1643700" cy="1535100"/>
          </a:xfrm>
          <a:prstGeom prst="rect">
            <a:avLst/>
          </a:prstGeom>
          <a:noFill/>
          <a:ln>
            <a:noFill/>
          </a:ln>
        </p:spPr>
      </p:sp>
      <p:sp>
        <p:nvSpPr>
          <p:cNvPr id="481" name="Google Shape;481;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132" name="Google Shape;132;p13"/>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9.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9.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87" name="Google Shape;487;p67"/>
          <p:cNvSpPr txBox="1"/>
          <p:nvPr>
            <p:ph type="title"/>
          </p:nvPr>
        </p:nvSpPr>
        <p:spPr>
          <a:xfrm>
            <a:off x="4554750" y="1074425"/>
            <a:ext cx="4446900" cy="24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Inventory Management and Sales Forecasting of Walmart Stores</a:t>
            </a:r>
            <a:endParaRPr sz="4000"/>
          </a:p>
        </p:txBody>
      </p:sp>
      <p:pic>
        <p:nvPicPr>
          <p:cNvPr id="488" name="Google Shape;488;p67"/>
          <p:cNvPicPr preferRelativeResize="0"/>
          <p:nvPr/>
        </p:nvPicPr>
        <p:blipFill>
          <a:blip r:embed="rId3">
            <a:alphaModFix/>
          </a:blip>
          <a:stretch>
            <a:fillRect/>
          </a:stretch>
        </p:blipFill>
        <p:spPr>
          <a:xfrm>
            <a:off x="0" y="0"/>
            <a:ext cx="4199626" cy="3165450"/>
          </a:xfrm>
          <a:prstGeom prst="rect">
            <a:avLst/>
          </a:prstGeom>
          <a:noFill/>
          <a:ln>
            <a:noFill/>
          </a:ln>
        </p:spPr>
      </p:pic>
      <p:sp>
        <p:nvSpPr>
          <p:cNvPr id="489" name="Google Shape;489;p67"/>
          <p:cNvSpPr txBox="1"/>
          <p:nvPr>
            <p:ph type="title"/>
          </p:nvPr>
        </p:nvSpPr>
        <p:spPr>
          <a:xfrm>
            <a:off x="5029325" y="4195500"/>
            <a:ext cx="3772500" cy="762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sz="2000">
                <a:solidFill>
                  <a:srgbClr val="D9D9D9"/>
                </a:solidFill>
              </a:rPr>
              <a:t>Shriya Singh</a:t>
            </a:r>
            <a:endParaRPr sz="2000">
              <a:solidFill>
                <a:srgbClr val="D9D9D9"/>
              </a:solidFill>
            </a:endParaRPr>
          </a:p>
          <a:p>
            <a:pPr indent="0" lvl="0" marL="0" rtl="0" algn="l">
              <a:spcBef>
                <a:spcPts val="0"/>
              </a:spcBef>
              <a:spcAft>
                <a:spcPts val="0"/>
              </a:spcAft>
              <a:buNone/>
            </a:pPr>
            <a:r>
              <a:rPr lang="en" sz="1900">
                <a:solidFill>
                  <a:srgbClr val="D9D9D9"/>
                </a:solidFill>
              </a:rPr>
              <a:t>24f2008693@ds.study.iitm.ac.in</a:t>
            </a:r>
            <a:endParaRPr sz="2400">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6" name="Shape 586"/>
        <p:cNvGrpSpPr/>
        <p:nvPr/>
      </p:nvGrpSpPr>
      <p:grpSpPr>
        <a:xfrm>
          <a:off x="0" y="0"/>
          <a:ext cx="0" cy="0"/>
          <a:chOff x="0" y="0"/>
          <a:chExt cx="0" cy="0"/>
        </a:xfrm>
      </p:grpSpPr>
      <p:sp>
        <p:nvSpPr>
          <p:cNvPr id="587" name="Google Shape;587;p76"/>
          <p:cNvSpPr txBox="1"/>
          <p:nvPr>
            <p:ph idx="1" type="subTitle"/>
          </p:nvPr>
        </p:nvSpPr>
        <p:spPr>
          <a:xfrm>
            <a:off x="941275" y="1985975"/>
            <a:ext cx="7767300" cy="16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1155CC"/>
                </a:solidFill>
              </a:rPr>
              <a:t>https://drive.google.com/drive/folders/1ZQH_U2Wj5rjLtN4NiGRHDe5OidKcR8jW?usp=sharing</a:t>
            </a:r>
            <a:endParaRPr sz="2100">
              <a:solidFill>
                <a:srgbClr val="1155CC"/>
              </a:solidFill>
            </a:endParaRPr>
          </a:p>
        </p:txBody>
      </p:sp>
      <p:sp>
        <p:nvSpPr>
          <p:cNvPr id="588" name="Google Shape;588;p76"/>
          <p:cNvSpPr txBox="1"/>
          <p:nvPr>
            <p:ph idx="2" type="title"/>
          </p:nvPr>
        </p:nvSpPr>
        <p:spPr>
          <a:xfrm>
            <a:off x="941275" y="866154"/>
            <a:ext cx="7137900" cy="1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400">
                <a:latin typeface="Nanum Myeongjo"/>
                <a:ea typeface="Nanum Myeongjo"/>
                <a:cs typeface="Nanum Myeongjo"/>
                <a:sym typeface="Nanum Myeongjo"/>
              </a:rPr>
              <a:t>BDM PROJECT</a:t>
            </a:r>
            <a:endParaRPr b="1" sz="5400">
              <a:latin typeface="Nanum Myeongjo"/>
              <a:ea typeface="Nanum Myeongjo"/>
              <a:cs typeface="Nanum Myeongjo"/>
              <a:sym typeface="Nanum Myeongj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5131375" y="359775"/>
            <a:ext cx="3476700" cy="4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Nanum Myeongjo"/>
                <a:ea typeface="Nanum Myeongjo"/>
                <a:cs typeface="Nanum Myeongjo"/>
                <a:sym typeface="Nanum Myeongjo"/>
              </a:rPr>
              <a:t>ABOUT THE BUSINESS</a:t>
            </a:r>
            <a:endParaRPr sz="2200">
              <a:solidFill>
                <a:schemeClr val="dk2"/>
              </a:solidFill>
              <a:latin typeface="Nanum Myeongjo"/>
              <a:ea typeface="Nanum Myeongjo"/>
              <a:cs typeface="Nanum Myeongjo"/>
              <a:sym typeface="Nanum Myeongjo"/>
            </a:endParaRPr>
          </a:p>
        </p:txBody>
      </p:sp>
      <p:sp>
        <p:nvSpPr>
          <p:cNvPr id="495" name="Google Shape;495;p68"/>
          <p:cNvSpPr txBox="1"/>
          <p:nvPr>
            <p:ph idx="1" type="body"/>
          </p:nvPr>
        </p:nvSpPr>
        <p:spPr>
          <a:xfrm>
            <a:off x="4941300" y="920450"/>
            <a:ext cx="3974100" cy="3989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Walmart Inc is an American multinational Retail Company that operates a chain of hypermarket, departmental store and grocery stores in the US and 23 other countries.</a:t>
            </a:r>
            <a:endParaRPr/>
          </a:p>
          <a:p>
            <a:pPr indent="-317500" lvl="0" marL="457200" rtl="0" algn="just">
              <a:spcBef>
                <a:spcPts val="0"/>
              </a:spcBef>
              <a:spcAft>
                <a:spcPts val="0"/>
              </a:spcAft>
              <a:buSzPts val="1400"/>
              <a:buChar char="●"/>
            </a:pPr>
            <a:r>
              <a:rPr lang="en"/>
              <a:t>It is headquartered in Bentonville, Arkansas. The company was founded in 1962 by brothers Sam and James Bud Walton.</a:t>
            </a:r>
            <a:endParaRPr/>
          </a:p>
          <a:p>
            <a:pPr indent="-317500" lvl="0" marL="457200" rtl="0" algn="just">
              <a:spcBef>
                <a:spcPts val="0"/>
              </a:spcBef>
              <a:spcAft>
                <a:spcPts val="0"/>
              </a:spcAft>
              <a:buSzPts val="1400"/>
              <a:buChar char="●"/>
            </a:pPr>
            <a:r>
              <a:rPr lang="en"/>
              <a:t>The business primarily operates in B2C providing vegetables and daily household items to customers seeking to buy daily goods. Walmart acquired app uses AI to let customers try on clothing via a dynamic virtual platform.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Office worker on the phone, seated at her desk." id="496" name="Google Shape;496;p68"/>
          <p:cNvPicPr preferRelativeResize="0"/>
          <p:nvPr>
            <p:ph idx="5" type="pic"/>
          </p:nvPr>
        </p:nvPicPr>
        <p:blipFill rotWithShape="1">
          <a:blip r:embed="rId3">
            <a:alphaModFix/>
          </a:blip>
          <a:srcRect b="0" l="26314" r="9471" t="0"/>
          <a:stretch/>
        </p:blipFill>
        <p:spPr>
          <a:xfrm rot="10800000">
            <a:off x="228600" y="2561290"/>
            <a:ext cx="2262600" cy="2348400"/>
          </a:xfrm>
          <a:prstGeom prst="round1Rect">
            <a:avLst>
              <a:gd fmla="val 16667" name="adj"/>
            </a:avLst>
          </a:prstGeom>
        </p:spPr>
      </p:pic>
      <p:pic>
        <p:nvPicPr>
          <p:cNvPr descr="Workers in the office collaborating." id="497" name="Google Shape;497;p68"/>
          <p:cNvPicPr preferRelativeResize="0"/>
          <p:nvPr>
            <p:ph idx="6" type="pic"/>
          </p:nvPr>
        </p:nvPicPr>
        <p:blipFill rotWithShape="1">
          <a:blip r:embed="rId4">
            <a:alphaModFix/>
          </a:blip>
          <a:srcRect b="0" l="12720" r="23065" t="0"/>
          <a:stretch/>
        </p:blipFill>
        <p:spPr>
          <a:xfrm>
            <a:off x="2486554" y="223525"/>
            <a:ext cx="2262600" cy="2348400"/>
          </a:xfrm>
          <a:prstGeom prst="round1Rect">
            <a:avLst>
              <a:gd fmla="val 16667" name="adj"/>
            </a:avLst>
          </a:prstGeom>
        </p:spPr>
      </p:pic>
      <p:pic>
        <p:nvPicPr>
          <p:cNvPr descr="Tablet computer displaying several graphs." id="498" name="Google Shape;498;p68"/>
          <p:cNvPicPr preferRelativeResize="0"/>
          <p:nvPr>
            <p:ph idx="7" type="pic"/>
          </p:nvPr>
        </p:nvPicPr>
        <p:blipFill rotWithShape="1">
          <a:blip r:embed="rId5">
            <a:alphaModFix/>
          </a:blip>
          <a:srcRect b="0" l="17845" r="17845" t="0"/>
          <a:stretch/>
        </p:blipFill>
        <p:spPr>
          <a:xfrm flipH="1" rot="10800000">
            <a:off x="2486554" y="2561290"/>
            <a:ext cx="2262600" cy="2348400"/>
          </a:xfrm>
          <a:prstGeom prst="round1Rect">
            <a:avLst>
              <a:gd fmla="val 16667" name="adj"/>
            </a:avLst>
          </a:prstGeom>
        </p:spPr>
      </p:pic>
      <p:pic>
        <p:nvPicPr>
          <p:cNvPr descr="Line graph with points and numeric values." id="499" name="Google Shape;499;p68"/>
          <p:cNvPicPr preferRelativeResize="0"/>
          <p:nvPr>
            <p:ph idx="8" type="pic"/>
          </p:nvPr>
        </p:nvPicPr>
        <p:blipFill rotWithShape="1">
          <a:blip r:embed="rId6">
            <a:alphaModFix/>
          </a:blip>
          <a:srcRect b="0" l="22902" r="22902" t="0"/>
          <a:stretch/>
        </p:blipFill>
        <p:spPr>
          <a:xfrm>
            <a:off x="228600" y="224575"/>
            <a:ext cx="2262600" cy="2348400"/>
          </a:xfrm>
          <a:prstGeom prst="round1Rect">
            <a:avLst>
              <a:gd fmla="val 16667" name="adj"/>
            </a:avLst>
          </a:prstGeom>
        </p:spPr>
      </p:pic>
      <p:pic>
        <p:nvPicPr>
          <p:cNvPr id="500" name="Google Shape;500;p68"/>
          <p:cNvPicPr preferRelativeResize="0"/>
          <p:nvPr/>
        </p:nvPicPr>
        <p:blipFill>
          <a:blip r:embed="rId7">
            <a:alphaModFix/>
          </a:blip>
          <a:stretch>
            <a:fillRect/>
          </a:stretch>
        </p:blipFill>
        <p:spPr>
          <a:xfrm>
            <a:off x="228600" y="224575"/>
            <a:ext cx="4520549" cy="2541826"/>
          </a:xfrm>
          <a:prstGeom prst="rect">
            <a:avLst/>
          </a:prstGeom>
          <a:noFill/>
          <a:ln>
            <a:noFill/>
          </a:ln>
        </p:spPr>
      </p:pic>
      <p:pic>
        <p:nvPicPr>
          <p:cNvPr id="501" name="Google Shape;501;p68"/>
          <p:cNvPicPr preferRelativeResize="0"/>
          <p:nvPr/>
        </p:nvPicPr>
        <p:blipFill>
          <a:blip r:embed="rId8">
            <a:alphaModFix/>
          </a:blip>
          <a:stretch>
            <a:fillRect/>
          </a:stretch>
        </p:blipFill>
        <p:spPr>
          <a:xfrm>
            <a:off x="228600" y="2820775"/>
            <a:ext cx="4520550" cy="2088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subTitle"/>
          </p:nvPr>
        </p:nvSpPr>
        <p:spPr>
          <a:xfrm>
            <a:off x="794800" y="2037800"/>
            <a:ext cx="7679700" cy="2740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To forecast the sales of each store for the next 12 weeks to reduce overstocking and understocking problems.</a:t>
            </a:r>
            <a:endParaRPr sz="2300"/>
          </a:p>
          <a:p>
            <a:pPr indent="0" lvl="0" marL="457200" rtl="0" algn="l">
              <a:spcBef>
                <a:spcPts val="1200"/>
              </a:spcBef>
              <a:spcAft>
                <a:spcPts val="0"/>
              </a:spcAft>
              <a:buNone/>
            </a:pPr>
            <a:r>
              <a:t/>
            </a:r>
            <a:endParaRPr sz="2300"/>
          </a:p>
          <a:p>
            <a:pPr indent="-374650" lvl="0" marL="457200" rtl="0" algn="l">
              <a:spcBef>
                <a:spcPts val="1200"/>
              </a:spcBef>
              <a:spcAft>
                <a:spcPts val="0"/>
              </a:spcAft>
              <a:buSzPts val="2300"/>
              <a:buChar char="●"/>
            </a:pPr>
            <a:r>
              <a:rPr lang="en" sz="2300"/>
              <a:t>Optimizing inventory management by aligning supply with demand through customer purchasing insights.</a:t>
            </a:r>
            <a:endParaRPr sz="2300"/>
          </a:p>
        </p:txBody>
      </p:sp>
      <p:sp>
        <p:nvSpPr>
          <p:cNvPr id="507" name="Google Shape;507;p69"/>
          <p:cNvSpPr txBox="1"/>
          <p:nvPr>
            <p:ph idx="4" type="title"/>
          </p:nvPr>
        </p:nvSpPr>
        <p:spPr>
          <a:xfrm>
            <a:off x="796000" y="529050"/>
            <a:ext cx="8058000" cy="10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300">
                <a:latin typeface="Nanum Myeongjo"/>
                <a:ea typeface="Nanum Myeongjo"/>
                <a:cs typeface="Nanum Myeongjo"/>
                <a:sym typeface="Nanum Myeongjo"/>
              </a:rPr>
              <a:t>The Problem Statement</a:t>
            </a:r>
            <a:endParaRPr sz="5300">
              <a:latin typeface="Nanum Myeongjo"/>
              <a:ea typeface="Nanum Myeongjo"/>
              <a:cs typeface="Nanum Myeongjo"/>
              <a:sym typeface="Nanum Myeongj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p:nvPr/>
        </p:nvSpPr>
        <p:spPr>
          <a:xfrm>
            <a:off x="3513425" y="1879098"/>
            <a:ext cx="2124300" cy="29208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0"/>
          <p:cNvSpPr/>
          <p:nvPr/>
        </p:nvSpPr>
        <p:spPr>
          <a:xfrm>
            <a:off x="1063000" y="1879100"/>
            <a:ext cx="2125500" cy="2920800"/>
          </a:xfrm>
          <a:prstGeom prst="roundRect">
            <a:avLst>
              <a:gd fmla="val 6116"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0"/>
          <p:cNvSpPr/>
          <p:nvPr/>
        </p:nvSpPr>
        <p:spPr>
          <a:xfrm>
            <a:off x="1062075" y="1879106"/>
            <a:ext cx="2125500" cy="360300"/>
          </a:xfrm>
          <a:prstGeom prst="round2SameRect">
            <a:avLst>
              <a:gd fmla="val 24850" name="adj1"/>
              <a:gd fmla="val 0"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515" name="Google Shape;515;p70"/>
          <p:cNvSpPr/>
          <p:nvPr/>
        </p:nvSpPr>
        <p:spPr>
          <a:xfrm>
            <a:off x="3512522" y="1879106"/>
            <a:ext cx="2124300" cy="360300"/>
          </a:xfrm>
          <a:prstGeom prst="round2SameRect">
            <a:avLst>
              <a:gd fmla="val 24850" name="adj1"/>
              <a:gd fmla="val 0"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51B"/>
              </a:solidFill>
            </a:endParaRPr>
          </a:p>
        </p:txBody>
      </p:sp>
      <p:sp>
        <p:nvSpPr>
          <p:cNvPr id="516" name="Google Shape;516;p70"/>
          <p:cNvSpPr txBox="1"/>
          <p:nvPr>
            <p:ph idx="1" type="body"/>
          </p:nvPr>
        </p:nvSpPr>
        <p:spPr>
          <a:xfrm>
            <a:off x="1188975" y="2287925"/>
            <a:ext cx="1893300" cy="244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u="none"/>
              <a:t>Store</a:t>
            </a:r>
            <a:endParaRPr sz="1100" u="none"/>
          </a:p>
          <a:p>
            <a:pPr indent="0" lvl="0" marL="0" rtl="0" algn="l">
              <a:lnSpc>
                <a:spcPct val="100000"/>
              </a:lnSpc>
              <a:spcBef>
                <a:spcPts val="1000"/>
              </a:spcBef>
              <a:spcAft>
                <a:spcPts val="0"/>
              </a:spcAft>
              <a:buNone/>
            </a:pPr>
            <a:r>
              <a:rPr lang="en" sz="1100" u="none"/>
              <a:t>Date</a:t>
            </a:r>
            <a:endParaRPr sz="1100" u="none"/>
          </a:p>
          <a:p>
            <a:pPr indent="0" lvl="0" marL="0" rtl="0" algn="l">
              <a:lnSpc>
                <a:spcPct val="100000"/>
              </a:lnSpc>
              <a:spcBef>
                <a:spcPts val="1000"/>
              </a:spcBef>
              <a:spcAft>
                <a:spcPts val="0"/>
              </a:spcAft>
              <a:buNone/>
            </a:pPr>
            <a:r>
              <a:rPr lang="en" sz="1100" u="none"/>
              <a:t>Weekly Sales</a:t>
            </a:r>
            <a:endParaRPr sz="1100" u="none"/>
          </a:p>
          <a:p>
            <a:pPr indent="0" lvl="0" marL="0" rtl="0" algn="l">
              <a:lnSpc>
                <a:spcPct val="100000"/>
              </a:lnSpc>
              <a:spcBef>
                <a:spcPts val="1000"/>
              </a:spcBef>
              <a:spcAft>
                <a:spcPts val="0"/>
              </a:spcAft>
              <a:buNone/>
            </a:pPr>
            <a:r>
              <a:rPr lang="en" sz="1100" u="none"/>
              <a:t>Holiday Flag</a:t>
            </a:r>
            <a:endParaRPr sz="1100" u="none"/>
          </a:p>
          <a:p>
            <a:pPr indent="0" lvl="0" marL="0" rtl="0" algn="l">
              <a:lnSpc>
                <a:spcPct val="100000"/>
              </a:lnSpc>
              <a:spcBef>
                <a:spcPts val="1000"/>
              </a:spcBef>
              <a:spcAft>
                <a:spcPts val="0"/>
              </a:spcAft>
              <a:buNone/>
            </a:pPr>
            <a:r>
              <a:rPr lang="en" sz="1100" u="none"/>
              <a:t>Temperature</a:t>
            </a:r>
            <a:endParaRPr sz="1100" u="none"/>
          </a:p>
          <a:p>
            <a:pPr indent="0" lvl="0" marL="0" rtl="0" algn="l">
              <a:lnSpc>
                <a:spcPct val="100000"/>
              </a:lnSpc>
              <a:spcBef>
                <a:spcPts val="1000"/>
              </a:spcBef>
              <a:spcAft>
                <a:spcPts val="0"/>
              </a:spcAft>
              <a:buNone/>
            </a:pPr>
            <a:r>
              <a:rPr lang="en" sz="1100" u="none"/>
              <a:t>Fuel Price</a:t>
            </a:r>
            <a:endParaRPr sz="1100" u="none"/>
          </a:p>
          <a:p>
            <a:pPr indent="0" lvl="0" marL="0" rtl="0" algn="l">
              <a:lnSpc>
                <a:spcPct val="100000"/>
              </a:lnSpc>
              <a:spcBef>
                <a:spcPts val="1000"/>
              </a:spcBef>
              <a:spcAft>
                <a:spcPts val="0"/>
              </a:spcAft>
              <a:buNone/>
            </a:pPr>
            <a:r>
              <a:rPr lang="en" sz="1100" u="none"/>
              <a:t>CPI</a:t>
            </a:r>
            <a:endParaRPr sz="1100" u="none"/>
          </a:p>
          <a:p>
            <a:pPr indent="0" lvl="0" marL="0" rtl="0" algn="l">
              <a:lnSpc>
                <a:spcPct val="100000"/>
              </a:lnSpc>
              <a:spcBef>
                <a:spcPts val="1000"/>
              </a:spcBef>
              <a:spcAft>
                <a:spcPts val="0"/>
              </a:spcAft>
              <a:buNone/>
            </a:pPr>
            <a:r>
              <a:rPr lang="en" sz="1100" u="none"/>
              <a:t>Unemployment</a:t>
            </a:r>
            <a:endParaRPr sz="1100" u="none"/>
          </a:p>
          <a:p>
            <a:pPr indent="0" lvl="0" marL="0" rtl="0" algn="l">
              <a:lnSpc>
                <a:spcPct val="100000"/>
              </a:lnSpc>
              <a:spcBef>
                <a:spcPts val="1000"/>
              </a:spcBef>
              <a:spcAft>
                <a:spcPts val="0"/>
              </a:spcAft>
              <a:buNone/>
            </a:pPr>
            <a:r>
              <a:t/>
            </a:r>
            <a:endParaRPr/>
          </a:p>
        </p:txBody>
      </p:sp>
      <p:sp>
        <p:nvSpPr>
          <p:cNvPr id="517" name="Google Shape;517;p70"/>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Walmart Stores Data</a:t>
            </a:r>
            <a:endParaRPr/>
          </a:p>
          <a:p>
            <a:pPr indent="0" lvl="0" marL="0" rtl="0" algn="l">
              <a:spcBef>
                <a:spcPts val="0"/>
              </a:spcBef>
              <a:spcAft>
                <a:spcPts val="0"/>
              </a:spcAft>
              <a:buNone/>
            </a:pPr>
            <a:r>
              <a:t/>
            </a:r>
            <a:endParaRPr/>
          </a:p>
        </p:txBody>
      </p:sp>
      <p:sp>
        <p:nvSpPr>
          <p:cNvPr id="518" name="Google Shape;518;p70"/>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Walmart Product Data</a:t>
            </a:r>
            <a:endParaRPr/>
          </a:p>
          <a:p>
            <a:pPr indent="0" lvl="0" marL="0" rtl="0" algn="l">
              <a:spcBef>
                <a:spcPts val="0"/>
              </a:spcBef>
              <a:spcAft>
                <a:spcPts val="0"/>
              </a:spcAft>
              <a:buNone/>
            </a:pPr>
            <a:r>
              <a:t/>
            </a:r>
            <a:endParaRPr/>
          </a:p>
        </p:txBody>
      </p:sp>
      <p:sp>
        <p:nvSpPr>
          <p:cNvPr id="519" name="Google Shape;519;p70"/>
          <p:cNvSpPr txBox="1"/>
          <p:nvPr>
            <p:ph idx="2" type="body"/>
          </p:nvPr>
        </p:nvSpPr>
        <p:spPr>
          <a:xfrm>
            <a:off x="3628525" y="2287925"/>
            <a:ext cx="1893300" cy="251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u="none"/>
              <a:t>Gender</a:t>
            </a:r>
            <a:endParaRPr sz="1100" u="none"/>
          </a:p>
          <a:p>
            <a:pPr indent="0" lvl="0" marL="0" rtl="0" algn="l">
              <a:lnSpc>
                <a:spcPct val="100000"/>
              </a:lnSpc>
              <a:spcBef>
                <a:spcPts val="1000"/>
              </a:spcBef>
              <a:spcAft>
                <a:spcPts val="0"/>
              </a:spcAft>
              <a:buNone/>
            </a:pPr>
            <a:r>
              <a:rPr lang="en" sz="1100" u="none"/>
              <a:t>Product Line</a:t>
            </a:r>
            <a:endParaRPr sz="1100" u="none"/>
          </a:p>
          <a:p>
            <a:pPr indent="0" lvl="0" marL="0" rtl="0" algn="l">
              <a:lnSpc>
                <a:spcPct val="100000"/>
              </a:lnSpc>
              <a:spcBef>
                <a:spcPts val="1000"/>
              </a:spcBef>
              <a:spcAft>
                <a:spcPts val="0"/>
              </a:spcAft>
              <a:buNone/>
            </a:pPr>
            <a:r>
              <a:rPr lang="en" sz="1100" u="none"/>
              <a:t>Unit Price</a:t>
            </a:r>
            <a:endParaRPr sz="1100" u="none"/>
          </a:p>
          <a:p>
            <a:pPr indent="0" lvl="0" marL="0" rtl="0" algn="l">
              <a:lnSpc>
                <a:spcPct val="100000"/>
              </a:lnSpc>
              <a:spcBef>
                <a:spcPts val="1000"/>
              </a:spcBef>
              <a:spcAft>
                <a:spcPts val="0"/>
              </a:spcAft>
              <a:buNone/>
            </a:pPr>
            <a:r>
              <a:rPr lang="en" sz="1100" u="none"/>
              <a:t>Quantity</a:t>
            </a:r>
            <a:endParaRPr sz="1100" u="none"/>
          </a:p>
          <a:p>
            <a:pPr indent="0" lvl="0" marL="0" rtl="0" algn="l">
              <a:lnSpc>
                <a:spcPct val="100000"/>
              </a:lnSpc>
              <a:spcBef>
                <a:spcPts val="1000"/>
              </a:spcBef>
              <a:spcAft>
                <a:spcPts val="0"/>
              </a:spcAft>
              <a:buNone/>
            </a:pPr>
            <a:r>
              <a:rPr lang="en" sz="1100" u="none"/>
              <a:t>TAX</a:t>
            </a:r>
            <a:endParaRPr sz="1100" u="none"/>
          </a:p>
          <a:p>
            <a:pPr indent="0" lvl="0" marL="0" rtl="0" algn="l">
              <a:lnSpc>
                <a:spcPct val="100000"/>
              </a:lnSpc>
              <a:spcBef>
                <a:spcPts val="1000"/>
              </a:spcBef>
              <a:spcAft>
                <a:spcPts val="0"/>
              </a:spcAft>
              <a:buNone/>
            </a:pPr>
            <a:r>
              <a:rPr lang="en" sz="1100" u="none"/>
              <a:t>Payment</a:t>
            </a:r>
            <a:endParaRPr sz="1100" u="none"/>
          </a:p>
          <a:p>
            <a:pPr indent="0" lvl="0" marL="0" rtl="0" algn="l">
              <a:lnSpc>
                <a:spcPct val="100000"/>
              </a:lnSpc>
              <a:spcBef>
                <a:spcPts val="1000"/>
              </a:spcBef>
              <a:spcAft>
                <a:spcPts val="0"/>
              </a:spcAft>
              <a:buNone/>
            </a:pPr>
            <a:r>
              <a:rPr lang="en" sz="1100" u="none"/>
              <a:t>COGS</a:t>
            </a:r>
            <a:endParaRPr sz="1100" u="none"/>
          </a:p>
          <a:p>
            <a:pPr indent="0" lvl="0" marL="0" rtl="0" algn="l">
              <a:lnSpc>
                <a:spcPct val="100000"/>
              </a:lnSpc>
              <a:spcBef>
                <a:spcPts val="1000"/>
              </a:spcBef>
              <a:spcAft>
                <a:spcPts val="0"/>
              </a:spcAft>
              <a:buNone/>
            </a:pPr>
            <a:r>
              <a:rPr lang="en" sz="1100" u="none"/>
              <a:t>Gross Margin</a:t>
            </a:r>
            <a:endParaRPr sz="1100" u="none"/>
          </a:p>
          <a:p>
            <a:pPr indent="0" lvl="0" marL="0" rtl="0" algn="l">
              <a:lnSpc>
                <a:spcPct val="115000"/>
              </a:lnSpc>
              <a:spcBef>
                <a:spcPts val="1000"/>
              </a:spcBef>
              <a:spcAft>
                <a:spcPts val="0"/>
              </a:spcAft>
              <a:buNone/>
            </a:pPr>
            <a:r>
              <a:t/>
            </a:r>
            <a:endParaRPr sz="1100" u="none"/>
          </a:p>
          <a:p>
            <a:pPr indent="0" lvl="0" marL="0" rtl="0" algn="l">
              <a:spcBef>
                <a:spcPts val="1000"/>
              </a:spcBef>
              <a:spcAft>
                <a:spcPts val="0"/>
              </a:spcAft>
              <a:buNone/>
            </a:pPr>
            <a:r>
              <a:t/>
            </a:r>
            <a:endParaRPr/>
          </a:p>
        </p:txBody>
      </p:sp>
      <p:sp>
        <p:nvSpPr>
          <p:cNvPr id="520" name="Google Shape;520;p70"/>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anum Myeongjo"/>
                <a:ea typeface="Nanum Myeongjo"/>
                <a:cs typeface="Nanum Myeongjo"/>
                <a:sym typeface="Nanum Myeongjo"/>
              </a:rPr>
              <a:t>Data Overview</a:t>
            </a:r>
            <a:endParaRPr b="1">
              <a:latin typeface="Nanum Myeongjo"/>
              <a:ea typeface="Nanum Myeongjo"/>
              <a:cs typeface="Nanum Myeongjo"/>
              <a:sym typeface="Nanum Myeongjo"/>
            </a:endParaRPr>
          </a:p>
        </p:txBody>
      </p:sp>
      <p:sp>
        <p:nvSpPr>
          <p:cNvPr id="521" name="Google Shape;521;p70"/>
          <p:cNvSpPr txBox="1"/>
          <p:nvPr>
            <p:ph idx="4294967295" type="title"/>
          </p:nvPr>
        </p:nvSpPr>
        <p:spPr>
          <a:xfrm>
            <a:off x="5947550" y="1987825"/>
            <a:ext cx="2858100" cy="15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The following data was collected from the duration of February 2010- October 2012</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10800000">
            <a:off x="3923400" y="3392050"/>
            <a:ext cx="4992000" cy="8241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1"/>
          <p:cNvSpPr/>
          <p:nvPr/>
        </p:nvSpPr>
        <p:spPr>
          <a:xfrm>
            <a:off x="3923125" y="933450"/>
            <a:ext cx="4992300" cy="8238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528" name="Google Shape;528;p71"/>
          <p:cNvSpPr/>
          <p:nvPr/>
        </p:nvSpPr>
        <p:spPr>
          <a:xfrm>
            <a:off x="3923154" y="1751054"/>
            <a:ext cx="4992300" cy="8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1"/>
          <p:cNvSpPr/>
          <p:nvPr/>
        </p:nvSpPr>
        <p:spPr>
          <a:xfrm>
            <a:off x="3923154" y="2574691"/>
            <a:ext cx="4992300" cy="81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1"/>
          <p:cNvSpPr txBox="1"/>
          <p:nvPr/>
        </p:nvSpPr>
        <p:spPr>
          <a:xfrm>
            <a:off x="4116984" y="9334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01</a:t>
            </a:r>
            <a:endParaRPr>
              <a:solidFill>
                <a:schemeClr val="dk2"/>
              </a:solidFill>
              <a:latin typeface="Albert Sans"/>
              <a:ea typeface="Albert Sans"/>
              <a:cs typeface="Albert Sans"/>
              <a:sym typeface="Albert Sans"/>
            </a:endParaRPr>
          </a:p>
        </p:txBody>
      </p:sp>
      <p:sp>
        <p:nvSpPr>
          <p:cNvPr id="531" name="Google Shape;531;p71"/>
          <p:cNvSpPr txBox="1"/>
          <p:nvPr/>
        </p:nvSpPr>
        <p:spPr>
          <a:xfrm>
            <a:off x="4116984" y="17510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02</a:t>
            </a:r>
            <a:endParaRPr>
              <a:solidFill>
                <a:schemeClr val="dk2"/>
              </a:solidFill>
              <a:latin typeface="Albert Sans"/>
              <a:ea typeface="Albert Sans"/>
              <a:cs typeface="Albert Sans"/>
              <a:sym typeface="Albert Sans"/>
            </a:endParaRPr>
          </a:p>
        </p:txBody>
      </p:sp>
      <p:sp>
        <p:nvSpPr>
          <p:cNvPr id="532" name="Google Shape;532;p71"/>
          <p:cNvSpPr txBox="1"/>
          <p:nvPr/>
        </p:nvSpPr>
        <p:spPr>
          <a:xfrm>
            <a:off x="4116984" y="257169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03</a:t>
            </a:r>
            <a:endParaRPr>
              <a:solidFill>
                <a:schemeClr val="dk2"/>
              </a:solidFill>
              <a:latin typeface="Albert Sans"/>
              <a:ea typeface="Albert Sans"/>
              <a:cs typeface="Albert Sans"/>
              <a:sym typeface="Albert Sans"/>
            </a:endParaRPr>
          </a:p>
        </p:txBody>
      </p:sp>
      <p:sp>
        <p:nvSpPr>
          <p:cNvPr id="533" name="Google Shape;533;p71"/>
          <p:cNvSpPr txBox="1"/>
          <p:nvPr/>
        </p:nvSpPr>
        <p:spPr>
          <a:xfrm>
            <a:off x="4116984" y="33953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04</a:t>
            </a:r>
            <a:endParaRPr>
              <a:solidFill>
                <a:schemeClr val="dk2"/>
              </a:solidFill>
              <a:latin typeface="Albert Sans"/>
              <a:ea typeface="Albert Sans"/>
              <a:cs typeface="Albert Sans"/>
              <a:sym typeface="Albert Sans"/>
            </a:endParaRPr>
          </a:p>
        </p:txBody>
      </p:sp>
      <p:sp>
        <p:nvSpPr>
          <p:cNvPr id="534" name="Google Shape;534;p7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5" name="Google Shape;535;p71"/>
          <p:cNvSpPr txBox="1"/>
          <p:nvPr>
            <p:ph type="title"/>
          </p:nvPr>
        </p:nvSpPr>
        <p:spPr>
          <a:xfrm>
            <a:off x="945150" y="936450"/>
            <a:ext cx="2852100" cy="265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Analysis</a:t>
            </a:r>
            <a:endParaRPr/>
          </a:p>
          <a:p>
            <a:pPr indent="0" lvl="0" marL="0" rtl="0" algn="l">
              <a:lnSpc>
                <a:spcPct val="100000"/>
              </a:lnSpc>
              <a:spcBef>
                <a:spcPts val="0"/>
              </a:spcBef>
              <a:spcAft>
                <a:spcPts val="0"/>
              </a:spcAft>
              <a:buNone/>
            </a:pPr>
            <a:r>
              <a:rPr lang="en"/>
              <a:t>Process</a:t>
            </a:r>
            <a:endParaRPr/>
          </a:p>
        </p:txBody>
      </p:sp>
      <p:sp>
        <p:nvSpPr>
          <p:cNvPr id="536" name="Google Shape;536;p71"/>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Building</a:t>
            </a:r>
            <a:endParaRPr/>
          </a:p>
        </p:txBody>
      </p:sp>
      <p:sp>
        <p:nvSpPr>
          <p:cNvPr id="537" name="Google Shape;537;p71"/>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538" name="Google Shape;538;p71"/>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Statistical Data Analysis</a:t>
            </a:r>
            <a:endParaRPr/>
          </a:p>
        </p:txBody>
      </p:sp>
      <p:sp>
        <p:nvSpPr>
          <p:cNvPr id="539" name="Google Shape;539;p71"/>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Predictive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txBox="1"/>
          <p:nvPr>
            <p:ph type="title"/>
          </p:nvPr>
        </p:nvSpPr>
        <p:spPr>
          <a:xfrm>
            <a:off x="162325" y="114300"/>
            <a:ext cx="4102500" cy="77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600"/>
              <a:t>	</a:t>
            </a:r>
            <a:r>
              <a:rPr lang="en" sz="3000"/>
              <a:t>INSIGHTS OVERVIEW</a:t>
            </a:r>
            <a:endParaRPr sz="3000"/>
          </a:p>
        </p:txBody>
      </p:sp>
      <p:sp>
        <p:nvSpPr>
          <p:cNvPr id="545" name="Google Shape;545;p72"/>
          <p:cNvSpPr txBox="1"/>
          <p:nvPr/>
        </p:nvSpPr>
        <p:spPr>
          <a:xfrm>
            <a:off x="5514050" y="744869"/>
            <a:ext cx="1008900" cy="446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2400">
                <a:solidFill>
                  <a:schemeClr val="dk2"/>
                </a:solidFill>
                <a:latin typeface="Nanum Myeongjo"/>
                <a:ea typeface="Nanum Myeongjo"/>
                <a:cs typeface="Nanum Myeongjo"/>
                <a:sym typeface="Nanum Myeongjo"/>
              </a:rPr>
              <a:t>XX%</a:t>
            </a:r>
            <a:endParaRPr b="1" sz="2400">
              <a:solidFill>
                <a:schemeClr val="dk2"/>
              </a:solidFill>
              <a:latin typeface="Nanum Myeongjo"/>
              <a:ea typeface="Nanum Myeongjo"/>
              <a:cs typeface="Nanum Myeongjo"/>
              <a:sym typeface="Nanum Myeongjo"/>
            </a:endParaRPr>
          </a:p>
        </p:txBody>
      </p:sp>
      <p:sp>
        <p:nvSpPr>
          <p:cNvPr id="546" name="Google Shape;546;p72"/>
          <p:cNvSpPr txBox="1"/>
          <p:nvPr/>
        </p:nvSpPr>
        <p:spPr>
          <a:xfrm>
            <a:off x="5514044" y="557086"/>
            <a:ext cx="1008900" cy="262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Albert Sans"/>
                <a:ea typeface="Albert Sans"/>
                <a:cs typeface="Albert Sans"/>
                <a:sym typeface="Albert Sans"/>
              </a:rPr>
              <a:t>Our Category</a:t>
            </a:r>
            <a:endParaRPr b="1" sz="1000">
              <a:solidFill>
                <a:schemeClr val="dk2"/>
              </a:solidFill>
              <a:latin typeface="Albert Sans"/>
              <a:ea typeface="Albert Sans"/>
              <a:cs typeface="Albert Sans"/>
              <a:sym typeface="Albert Sans"/>
            </a:endParaRPr>
          </a:p>
        </p:txBody>
      </p:sp>
      <p:pic>
        <p:nvPicPr>
          <p:cNvPr id="547" name="Google Shape;547;p72"/>
          <p:cNvPicPr preferRelativeResize="0"/>
          <p:nvPr/>
        </p:nvPicPr>
        <p:blipFill>
          <a:blip r:embed="rId3">
            <a:alphaModFix/>
          </a:blip>
          <a:stretch>
            <a:fillRect/>
          </a:stretch>
        </p:blipFill>
        <p:spPr>
          <a:xfrm>
            <a:off x="58125" y="1123475"/>
            <a:ext cx="4036350" cy="3473876"/>
          </a:xfrm>
          <a:prstGeom prst="rect">
            <a:avLst/>
          </a:prstGeom>
          <a:noFill/>
          <a:ln>
            <a:noFill/>
          </a:ln>
        </p:spPr>
      </p:pic>
      <p:pic>
        <p:nvPicPr>
          <p:cNvPr id="548" name="Google Shape;548;p72"/>
          <p:cNvPicPr preferRelativeResize="0"/>
          <p:nvPr/>
        </p:nvPicPr>
        <p:blipFill rotWithShape="1">
          <a:blip r:embed="rId4">
            <a:alphaModFix/>
          </a:blip>
          <a:srcRect b="-7257" l="1090" r="-1090" t="-4051"/>
          <a:stretch/>
        </p:blipFill>
        <p:spPr>
          <a:xfrm>
            <a:off x="4237275" y="2571750"/>
            <a:ext cx="4879175" cy="2638000"/>
          </a:xfrm>
          <a:prstGeom prst="rect">
            <a:avLst/>
          </a:prstGeom>
          <a:noFill/>
          <a:ln>
            <a:noFill/>
          </a:ln>
        </p:spPr>
      </p:pic>
      <p:pic>
        <p:nvPicPr>
          <p:cNvPr id="549" name="Google Shape;549;p72"/>
          <p:cNvPicPr preferRelativeResize="0"/>
          <p:nvPr/>
        </p:nvPicPr>
        <p:blipFill rotWithShape="1">
          <a:blip r:embed="rId5">
            <a:alphaModFix/>
          </a:blip>
          <a:srcRect b="1901" l="0" r="3390" t="7984"/>
          <a:stretch/>
        </p:blipFill>
        <p:spPr>
          <a:xfrm>
            <a:off x="4264825" y="114300"/>
            <a:ext cx="4824076" cy="244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3"/>
          <p:cNvSpPr txBox="1"/>
          <p:nvPr>
            <p:ph type="title"/>
          </p:nvPr>
        </p:nvSpPr>
        <p:spPr>
          <a:xfrm>
            <a:off x="162325" y="114275"/>
            <a:ext cx="4102500" cy="7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800"/>
              <a:t>PREDICTIVE ANALYSIS</a:t>
            </a:r>
            <a:endParaRPr sz="2800"/>
          </a:p>
        </p:txBody>
      </p:sp>
      <p:sp>
        <p:nvSpPr>
          <p:cNvPr id="555" name="Google Shape;555;p73"/>
          <p:cNvSpPr txBox="1"/>
          <p:nvPr/>
        </p:nvSpPr>
        <p:spPr>
          <a:xfrm>
            <a:off x="5514050" y="744869"/>
            <a:ext cx="1008900" cy="446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2400">
                <a:solidFill>
                  <a:schemeClr val="dk2"/>
                </a:solidFill>
                <a:latin typeface="Nanum Myeongjo"/>
                <a:ea typeface="Nanum Myeongjo"/>
                <a:cs typeface="Nanum Myeongjo"/>
                <a:sym typeface="Nanum Myeongjo"/>
              </a:rPr>
              <a:t>XX%</a:t>
            </a:r>
            <a:endParaRPr b="1" sz="2400">
              <a:solidFill>
                <a:schemeClr val="dk2"/>
              </a:solidFill>
              <a:latin typeface="Nanum Myeongjo"/>
              <a:ea typeface="Nanum Myeongjo"/>
              <a:cs typeface="Nanum Myeongjo"/>
              <a:sym typeface="Nanum Myeongjo"/>
            </a:endParaRPr>
          </a:p>
        </p:txBody>
      </p:sp>
      <p:sp>
        <p:nvSpPr>
          <p:cNvPr id="556" name="Google Shape;556;p73"/>
          <p:cNvSpPr txBox="1"/>
          <p:nvPr/>
        </p:nvSpPr>
        <p:spPr>
          <a:xfrm>
            <a:off x="5514044" y="557086"/>
            <a:ext cx="1008900" cy="262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Albert Sans"/>
                <a:ea typeface="Albert Sans"/>
                <a:cs typeface="Albert Sans"/>
                <a:sym typeface="Albert Sans"/>
              </a:rPr>
              <a:t>Our Category</a:t>
            </a:r>
            <a:endParaRPr b="1" sz="1000">
              <a:solidFill>
                <a:schemeClr val="dk2"/>
              </a:solidFill>
              <a:latin typeface="Albert Sans"/>
              <a:ea typeface="Albert Sans"/>
              <a:cs typeface="Albert Sans"/>
              <a:sym typeface="Albert Sans"/>
            </a:endParaRPr>
          </a:p>
        </p:txBody>
      </p:sp>
      <p:pic>
        <p:nvPicPr>
          <p:cNvPr id="557" name="Google Shape;557;p73"/>
          <p:cNvPicPr preferRelativeResize="0"/>
          <p:nvPr/>
        </p:nvPicPr>
        <p:blipFill rotWithShape="1">
          <a:blip r:embed="rId3">
            <a:alphaModFix/>
          </a:blip>
          <a:srcRect b="6699" l="4295" r="2124" t="0"/>
          <a:stretch/>
        </p:blipFill>
        <p:spPr>
          <a:xfrm>
            <a:off x="4679700" y="2738850"/>
            <a:ext cx="4464299" cy="2404650"/>
          </a:xfrm>
          <a:prstGeom prst="rect">
            <a:avLst/>
          </a:prstGeom>
          <a:noFill/>
          <a:ln>
            <a:noFill/>
          </a:ln>
        </p:spPr>
      </p:pic>
      <p:pic>
        <p:nvPicPr>
          <p:cNvPr id="558" name="Google Shape;558;p73"/>
          <p:cNvPicPr preferRelativeResize="0"/>
          <p:nvPr/>
        </p:nvPicPr>
        <p:blipFill rotWithShape="1">
          <a:blip r:embed="rId4">
            <a:alphaModFix/>
          </a:blip>
          <a:srcRect b="4761" l="5571" r="0" t="0"/>
          <a:stretch/>
        </p:blipFill>
        <p:spPr>
          <a:xfrm>
            <a:off x="0" y="744875"/>
            <a:ext cx="5038576" cy="2120800"/>
          </a:xfrm>
          <a:prstGeom prst="rect">
            <a:avLst/>
          </a:prstGeom>
          <a:noFill/>
          <a:ln>
            <a:noFill/>
          </a:ln>
        </p:spPr>
      </p:pic>
      <p:sp>
        <p:nvSpPr>
          <p:cNvPr id="559" name="Google Shape;559;p73"/>
          <p:cNvSpPr txBox="1"/>
          <p:nvPr>
            <p:ph type="title"/>
          </p:nvPr>
        </p:nvSpPr>
        <p:spPr>
          <a:xfrm>
            <a:off x="162325" y="2865675"/>
            <a:ext cx="2278800" cy="181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EFEFEF"/>
                </a:solidFill>
                <a:latin typeface="Nanum Myeongjo"/>
                <a:ea typeface="Nanum Myeongjo"/>
                <a:cs typeface="Nanum Myeongjo"/>
                <a:sym typeface="Nanum Myeongjo"/>
              </a:rPr>
              <a:t>Both actual and predicted sales show sharp spikes at certain points, especially in early 2011 and late 2012. It could be due to seasonal sales, external factors.</a:t>
            </a:r>
            <a:endParaRPr>
              <a:solidFill>
                <a:srgbClr val="EFEFEF"/>
              </a:solidFill>
              <a:latin typeface="Nanum Myeongjo"/>
              <a:ea typeface="Nanum Myeongjo"/>
              <a:cs typeface="Nanum Myeongjo"/>
              <a:sym typeface="Nanum Myeongjo"/>
            </a:endParaRPr>
          </a:p>
        </p:txBody>
      </p:sp>
      <p:sp>
        <p:nvSpPr>
          <p:cNvPr id="560" name="Google Shape;560;p73"/>
          <p:cNvSpPr txBox="1"/>
          <p:nvPr>
            <p:ph type="title"/>
          </p:nvPr>
        </p:nvSpPr>
        <p:spPr>
          <a:xfrm>
            <a:off x="6522950" y="1272225"/>
            <a:ext cx="2477400" cy="205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EFEFEF"/>
                </a:solidFill>
                <a:latin typeface="Nanum Myeongjo"/>
                <a:ea typeface="Nanum Myeongjo"/>
                <a:cs typeface="Nanum Myeongjo"/>
                <a:sym typeface="Nanum Myeongjo"/>
              </a:rPr>
              <a:t>Historical Trends Remain Consistent. The predicted values for early 2013 show an unexpected surge. The increase is abrupt, which is based on historical patterns.</a:t>
            </a:r>
            <a:endParaRPr>
              <a:solidFill>
                <a:srgbClr val="EFEFEF"/>
              </a:solidFill>
              <a:latin typeface="Nanum Myeongjo"/>
              <a:ea typeface="Nanum Myeongjo"/>
              <a:cs typeface="Nanum Myeongjo"/>
              <a:sym typeface="Nanum Myeongj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4"/>
          <p:cNvSpPr txBox="1"/>
          <p:nvPr>
            <p:ph idx="1" type="subTitle"/>
          </p:nvPr>
        </p:nvSpPr>
        <p:spPr>
          <a:xfrm>
            <a:off x="208650" y="1378350"/>
            <a:ext cx="4325100" cy="36216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rgbClr val="EFEFEF"/>
              </a:buClr>
              <a:buSzPts val="1300"/>
              <a:buChar char="●"/>
            </a:pPr>
            <a:r>
              <a:rPr lang="en" sz="1300">
                <a:solidFill>
                  <a:srgbClr val="EFEFEF"/>
                </a:solidFill>
              </a:rPr>
              <a:t>The lowest performing store is store number 38 with the lowest sales value among all the stores, whereas Store number 20 makes the highest sales and revenue generation.</a:t>
            </a:r>
            <a:endParaRPr sz="1300">
              <a:solidFill>
                <a:srgbClr val="EFEFEF"/>
              </a:solidFill>
            </a:endParaRPr>
          </a:p>
          <a:p>
            <a:pPr indent="-311150" lvl="0" marL="457200" rtl="0" algn="just">
              <a:lnSpc>
                <a:spcPct val="115000"/>
              </a:lnSpc>
              <a:spcBef>
                <a:spcPts val="0"/>
              </a:spcBef>
              <a:spcAft>
                <a:spcPts val="0"/>
              </a:spcAft>
              <a:buClr>
                <a:srgbClr val="EFEFEF"/>
              </a:buClr>
              <a:buSzPts val="1300"/>
              <a:buChar char="●"/>
            </a:pPr>
            <a:r>
              <a:rPr lang="en" sz="1300">
                <a:solidFill>
                  <a:srgbClr val="EFEFEF"/>
                </a:solidFill>
              </a:rPr>
              <a:t>Electronic accessories is the most bought product category by the customers, followed by food and beverage items. Food and Beverages has the highest total sales. Fashion Accessories has the highest total unit price</a:t>
            </a:r>
            <a:endParaRPr sz="1300">
              <a:solidFill>
                <a:srgbClr val="EFEFEF"/>
              </a:solidFill>
            </a:endParaRPr>
          </a:p>
          <a:p>
            <a:pPr indent="-311150" lvl="0" marL="457200" rtl="0" algn="just">
              <a:lnSpc>
                <a:spcPct val="115000"/>
              </a:lnSpc>
              <a:spcBef>
                <a:spcPts val="0"/>
              </a:spcBef>
              <a:spcAft>
                <a:spcPts val="0"/>
              </a:spcAft>
              <a:buClr>
                <a:srgbClr val="EFEFEF"/>
              </a:buClr>
              <a:buSzPts val="1300"/>
              <a:buChar char="●"/>
            </a:pPr>
            <a:r>
              <a:rPr lang="en" sz="1300">
                <a:solidFill>
                  <a:srgbClr val="EFEFEF"/>
                </a:solidFill>
              </a:rPr>
              <a:t>Sales tend to increase gradually from July 2011 to October 2012. The highest predicted sales appear in October 2012.</a:t>
            </a:r>
            <a:endParaRPr sz="1300">
              <a:solidFill>
                <a:srgbClr val="EFEFEF"/>
              </a:solidFill>
            </a:endParaRPr>
          </a:p>
          <a:p>
            <a:pPr indent="-311150" lvl="0" marL="457200" rtl="0" algn="just">
              <a:lnSpc>
                <a:spcPct val="115000"/>
              </a:lnSpc>
              <a:spcBef>
                <a:spcPts val="0"/>
              </a:spcBef>
              <a:spcAft>
                <a:spcPts val="0"/>
              </a:spcAft>
              <a:buClr>
                <a:srgbClr val="EFEFEF"/>
              </a:buClr>
              <a:buSzPts val="1300"/>
              <a:buChar char="●"/>
            </a:pPr>
            <a:r>
              <a:rPr lang="en" sz="1300">
                <a:solidFill>
                  <a:srgbClr val="EFEFEF"/>
                </a:solidFill>
              </a:rPr>
              <a:t>The data shows significant spikes around year-end, the actual sales show seasonal spikes at regular intervals.</a:t>
            </a:r>
            <a:endParaRPr sz="1300">
              <a:solidFill>
                <a:srgbClr val="EFEFEF"/>
              </a:solidFill>
            </a:endParaRPr>
          </a:p>
          <a:p>
            <a:pPr indent="0" lvl="0" marL="0" rtl="0" algn="l">
              <a:spcBef>
                <a:spcPts val="0"/>
              </a:spcBef>
              <a:spcAft>
                <a:spcPts val="0"/>
              </a:spcAft>
              <a:buNone/>
            </a:pPr>
            <a:r>
              <a:t/>
            </a:r>
            <a:endParaRPr>
              <a:solidFill>
                <a:schemeClr val="accent1"/>
              </a:solidFill>
            </a:endParaRPr>
          </a:p>
        </p:txBody>
      </p:sp>
      <p:sp>
        <p:nvSpPr>
          <p:cNvPr id="566" name="Google Shape;566;p74"/>
          <p:cNvSpPr txBox="1"/>
          <p:nvPr>
            <p:ph type="title"/>
          </p:nvPr>
        </p:nvSpPr>
        <p:spPr>
          <a:xfrm>
            <a:off x="347550" y="332725"/>
            <a:ext cx="35820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Nanum Myeongjo"/>
                <a:ea typeface="Nanum Myeongjo"/>
                <a:cs typeface="Nanum Myeongjo"/>
                <a:sym typeface="Nanum Myeongjo"/>
              </a:rPr>
              <a:t>RESULTS</a:t>
            </a:r>
            <a:endParaRPr>
              <a:latin typeface="Nanum Myeongjo"/>
              <a:ea typeface="Nanum Myeongjo"/>
              <a:cs typeface="Nanum Myeongjo"/>
              <a:sym typeface="Nanum Myeongjo"/>
            </a:endParaRPr>
          </a:p>
        </p:txBody>
      </p:sp>
      <p:sp>
        <p:nvSpPr>
          <p:cNvPr id="567" name="Google Shape;567;p74"/>
          <p:cNvSpPr/>
          <p:nvPr/>
        </p:nvSpPr>
        <p:spPr>
          <a:xfrm>
            <a:off x="5628200" y="2399925"/>
            <a:ext cx="1768500" cy="1768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Albert Sans"/>
                <a:ea typeface="Albert Sans"/>
                <a:cs typeface="Albert Sans"/>
                <a:sym typeface="Albert Sans"/>
              </a:rPr>
              <a:t>50%</a:t>
            </a:r>
            <a:endParaRPr sz="6000">
              <a:solidFill>
                <a:schemeClr val="lt1"/>
              </a:solidFill>
              <a:latin typeface="Albert Sans"/>
              <a:ea typeface="Albert Sans"/>
              <a:cs typeface="Albert Sans"/>
              <a:sym typeface="Albert Sans"/>
            </a:endParaRPr>
          </a:p>
        </p:txBody>
      </p:sp>
      <p:sp>
        <p:nvSpPr>
          <p:cNvPr id="568" name="Google Shape;568;p74"/>
          <p:cNvSpPr/>
          <p:nvPr/>
        </p:nvSpPr>
        <p:spPr>
          <a:xfrm>
            <a:off x="7150900" y="1840300"/>
            <a:ext cx="1239300" cy="1239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400">
                <a:solidFill>
                  <a:schemeClr val="dk1"/>
                </a:solidFill>
                <a:latin typeface="Nanum Myeongjo"/>
                <a:ea typeface="Nanum Myeongjo"/>
                <a:cs typeface="Nanum Myeongjo"/>
                <a:sym typeface="Nanum Myeongjo"/>
              </a:rPr>
              <a:t>35%</a:t>
            </a:r>
            <a:endParaRPr sz="2400">
              <a:solidFill>
                <a:schemeClr val="dk1"/>
              </a:solidFill>
              <a:latin typeface="Nanum Myeongjo"/>
              <a:ea typeface="Nanum Myeongjo"/>
              <a:cs typeface="Nanum Myeongjo"/>
              <a:sym typeface="Nanum Myeongjo"/>
            </a:endParaRPr>
          </a:p>
        </p:txBody>
      </p:sp>
      <p:sp>
        <p:nvSpPr>
          <p:cNvPr id="569" name="Google Shape;569;p74"/>
          <p:cNvSpPr/>
          <p:nvPr/>
        </p:nvSpPr>
        <p:spPr>
          <a:xfrm>
            <a:off x="5168800" y="2677375"/>
            <a:ext cx="513300" cy="513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accent3"/>
                </a:solidFill>
                <a:latin typeface="Albert Sans"/>
                <a:ea typeface="Albert Sans"/>
                <a:cs typeface="Albert Sans"/>
                <a:sym typeface="Albert Sans"/>
              </a:rPr>
              <a:t>5%</a:t>
            </a:r>
            <a:endParaRPr>
              <a:solidFill>
                <a:schemeClr val="accent3"/>
              </a:solidFill>
              <a:latin typeface="Albert Sans"/>
              <a:ea typeface="Albert Sans"/>
              <a:cs typeface="Albert Sans"/>
              <a:sym typeface="Albert Sans"/>
            </a:endParaRPr>
          </a:p>
        </p:txBody>
      </p:sp>
      <p:pic>
        <p:nvPicPr>
          <p:cNvPr id="570" name="Google Shape;570;p74"/>
          <p:cNvPicPr preferRelativeResize="0"/>
          <p:nvPr/>
        </p:nvPicPr>
        <p:blipFill>
          <a:blip r:embed="rId3">
            <a:alphaModFix/>
          </a:blip>
          <a:stretch>
            <a:fillRect/>
          </a:stretch>
        </p:blipFill>
        <p:spPr>
          <a:xfrm>
            <a:off x="4908427" y="1482050"/>
            <a:ext cx="4062223" cy="326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5"/>
          <p:cNvSpPr txBox="1"/>
          <p:nvPr>
            <p:ph type="title"/>
          </p:nvPr>
        </p:nvSpPr>
        <p:spPr>
          <a:xfrm>
            <a:off x="5190000" y="224575"/>
            <a:ext cx="3476700" cy="4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Nanum Myeongjo"/>
                <a:ea typeface="Nanum Myeongjo"/>
                <a:cs typeface="Nanum Myeongjo"/>
                <a:sym typeface="Nanum Myeongjo"/>
              </a:rPr>
              <a:t>RECOMMENDATIONS</a:t>
            </a:r>
            <a:endParaRPr sz="2200">
              <a:solidFill>
                <a:schemeClr val="dk2"/>
              </a:solidFill>
              <a:latin typeface="Nanum Myeongjo"/>
              <a:ea typeface="Nanum Myeongjo"/>
              <a:cs typeface="Nanum Myeongjo"/>
              <a:sym typeface="Nanum Myeongjo"/>
            </a:endParaRPr>
          </a:p>
        </p:txBody>
      </p:sp>
      <p:sp>
        <p:nvSpPr>
          <p:cNvPr id="576" name="Google Shape;576;p75"/>
          <p:cNvSpPr txBox="1"/>
          <p:nvPr>
            <p:ph idx="1" type="body"/>
          </p:nvPr>
        </p:nvSpPr>
        <p:spPr>
          <a:xfrm>
            <a:off x="4941300" y="757100"/>
            <a:ext cx="3974100" cy="41526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sz="1200"/>
              <a:t>Focus promotions based on gender preference, such as more beauty-related deals for male customers while Food and Beverage for females. Keeping enough stocks of those products to meet the demands of customers.</a:t>
            </a:r>
            <a:endParaRPr sz="1200"/>
          </a:p>
          <a:p>
            <a:pPr indent="-304800" lvl="0" marL="457200" rtl="0" algn="just">
              <a:spcBef>
                <a:spcPts val="0"/>
              </a:spcBef>
              <a:spcAft>
                <a:spcPts val="0"/>
              </a:spcAft>
              <a:buSzPts val="1200"/>
              <a:buChar char="●"/>
            </a:pPr>
            <a:r>
              <a:rPr lang="en" sz="1200"/>
              <a:t>Stock more of the high-selling products like Electronic and Food &amp; Beverages. Fashion accessories should have a good amount of stock, it’s the highest demand by  customers.</a:t>
            </a:r>
            <a:endParaRPr sz="1200"/>
          </a:p>
          <a:p>
            <a:pPr indent="-304800" lvl="0" marL="457200" rtl="0" algn="just">
              <a:spcBef>
                <a:spcPts val="0"/>
              </a:spcBef>
              <a:spcAft>
                <a:spcPts val="0"/>
              </a:spcAft>
              <a:buSzPts val="1200"/>
              <a:buChar char="●"/>
            </a:pPr>
            <a:r>
              <a:rPr lang="en" sz="1200"/>
              <a:t>Analyze why some categories have a gender imbalance and adjust pricing or promotions accordingly, like Health-beauty products, Sports &amp; Lifestyle</a:t>
            </a:r>
            <a:endParaRPr sz="1200"/>
          </a:p>
          <a:p>
            <a:pPr indent="-304800" lvl="0" marL="457200" rtl="0" algn="just">
              <a:spcBef>
                <a:spcPts val="0"/>
              </a:spcBef>
              <a:spcAft>
                <a:spcPts val="0"/>
              </a:spcAft>
              <a:buSzPts val="1200"/>
              <a:buChar char="●"/>
            </a:pPr>
            <a:r>
              <a:rPr lang="en" sz="1200"/>
              <a:t>Run targeted promotions significantly of products which are preferred by customers leading up to peak sales months. Optimize supply chain and continuously monitor key sales drivers and identify the peak sales months to manage the required stock on time.</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Office worker on the phone, seated at her desk." id="577" name="Google Shape;577;p75"/>
          <p:cNvPicPr preferRelativeResize="0"/>
          <p:nvPr>
            <p:ph idx="5" type="pic"/>
          </p:nvPr>
        </p:nvPicPr>
        <p:blipFill rotWithShape="1">
          <a:blip r:embed="rId3">
            <a:alphaModFix/>
          </a:blip>
          <a:srcRect b="0" l="26314" r="9471" t="0"/>
          <a:stretch/>
        </p:blipFill>
        <p:spPr>
          <a:xfrm rot="10800000">
            <a:off x="228600" y="2561290"/>
            <a:ext cx="2262600" cy="2348400"/>
          </a:xfrm>
          <a:prstGeom prst="round1Rect">
            <a:avLst>
              <a:gd fmla="val 16667" name="adj"/>
            </a:avLst>
          </a:prstGeom>
        </p:spPr>
      </p:pic>
      <p:pic>
        <p:nvPicPr>
          <p:cNvPr descr="Workers in the office collaborating." id="578" name="Google Shape;578;p75"/>
          <p:cNvPicPr preferRelativeResize="0"/>
          <p:nvPr>
            <p:ph idx="6" type="pic"/>
          </p:nvPr>
        </p:nvPicPr>
        <p:blipFill rotWithShape="1">
          <a:blip r:embed="rId4">
            <a:alphaModFix/>
          </a:blip>
          <a:srcRect b="0" l="12720" r="23065" t="0"/>
          <a:stretch/>
        </p:blipFill>
        <p:spPr>
          <a:xfrm>
            <a:off x="2486554" y="223525"/>
            <a:ext cx="2262600" cy="2348400"/>
          </a:xfrm>
          <a:prstGeom prst="round1Rect">
            <a:avLst>
              <a:gd fmla="val 16667" name="adj"/>
            </a:avLst>
          </a:prstGeom>
        </p:spPr>
      </p:pic>
      <p:pic>
        <p:nvPicPr>
          <p:cNvPr descr="Tablet computer displaying several graphs." id="579" name="Google Shape;579;p75"/>
          <p:cNvPicPr preferRelativeResize="0"/>
          <p:nvPr>
            <p:ph idx="7" type="pic"/>
          </p:nvPr>
        </p:nvPicPr>
        <p:blipFill rotWithShape="1">
          <a:blip r:embed="rId5">
            <a:alphaModFix/>
          </a:blip>
          <a:srcRect b="0" l="17845" r="17845" t="0"/>
          <a:stretch/>
        </p:blipFill>
        <p:spPr>
          <a:xfrm flipH="1" rot="10800000">
            <a:off x="2486554" y="2561290"/>
            <a:ext cx="2262600" cy="2348400"/>
          </a:xfrm>
          <a:prstGeom prst="round1Rect">
            <a:avLst>
              <a:gd fmla="val 16667" name="adj"/>
            </a:avLst>
          </a:prstGeom>
        </p:spPr>
      </p:pic>
      <p:pic>
        <p:nvPicPr>
          <p:cNvPr descr="Line graph with points and numeric values." id="580" name="Google Shape;580;p75"/>
          <p:cNvPicPr preferRelativeResize="0"/>
          <p:nvPr>
            <p:ph idx="8" type="pic"/>
          </p:nvPr>
        </p:nvPicPr>
        <p:blipFill rotWithShape="1">
          <a:blip r:embed="rId6">
            <a:alphaModFix/>
          </a:blip>
          <a:srcRect b="0" l="22902" r="22902" t="0"/>
          <a:stretch/>
        </p:blipFill>
        <p:spPr>
          <a:xfrm>
            <a:off x="228600" y="224575"/>
            <a:ext cx="2262600" cy="2348400"/>
          </a:xfrm>
          <a:prstGeom prst="round1Rect">
            <a:avLst>
              <a:gd fmla="val 16667" name="adj"/>
            </a:avLst>
          </a:prstGeom>
        </p:spPr>
      </p:pic>
      <p:pic>
        <p:nvPicPr>
          <p:cNvPr id="581" name="Google Shape;581;p75"/>
          <p:cNvPicPr preferRelativeResize="0"/>
          <p:nvPr/>
        </p:nvPicPr>
        <p:blipFill>
          <a:blip r:embed="rId7">
            <a:alphaModFix/>
          </a:blip>
          <a:stretch>
            <a:fillRect/>
          </a:stretch>
        </p:blipFill>
        <p:spPr>
          <a:xfrm>
            <a:off x="228600" y="224575"/>
            <a:ext cx="4520549" cy="2541826"/>
          </a:xfrm>
          <a:prstGeom prst="rect">
            <a:avLst/>
          </a:prstGeom>
          <a:noFill/>
          <a:ln>
            <a:noFill/>
          </a:ln>
        </p:spPr>
      </p:pic>
      <p:pic>
        <p:nvPicPr>
          <p:cNvPr id="582" name="Google Shape;582;p75"/>
          <p:cNvPicPr preferRelativeResize="0"/>
          <p:nvPr/>
        </p:nvPicPr>
        <p:blipFill>
          <a:blip r:embed="rId8">
            <a:alphaModFix/>
          </a:blip>
          <a:stretch>
            <a:fillRect/>
          </a:stretch>
        </p:blipFill>
        <p:spPr>
          <a:xfrm>
            <a:off x="228600" y="2820775"/>
            <a:ext cx="4520550" cy="2088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